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4"/>
  </p:sldMasterIdLst>
  <p:notesMasterIdLst>
    <p:notesMasterId r:id="rId17"/>
  </p:notesMasterIdLst>
  <p:sldIdLst>
    <p:sldId id="297" r:id="rId5"/>
    <p:sldId id="299" r:id="rId6"/>
    <p:sldId id="302" r:id="rId7"/>
    <p:sldId id="310" r:id="rId8"/>
    <p:sldId id="305" r:id="rId9"/>
    <p:sldId id="304" r:id="rId10"/>
    <p:sldId id="306" r:id="rId11"/>
    <p:sldId id="296" r:id="rId12"/>
    <p:sldId id="295" r:id="rId13"/>
    <p:sldId id="311" r:id="rId14"/>
    <p:sldId id="312" r:id="rId15"/>
    <p:sldId id="313" r:id="rId16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CB756"/>
    <a:srgbClr val="0181C5"/>
    <a:srgbClr val="2E92D6"/>
    <a:srgbClr val="C6E5EA"/>
    <a:srgbClr val="C2DFE4"/>
    <a:srgbClr val="2D91D6"/>
    <a:srgbClr val="3BEE62"/>
    <a:srgbClr val="CCE4F1"/>
    <a:srgbClr val="80BDD4"/>
    <a:srgbClr val="007AA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  <p:ext uri="{1BD7E111-0CB8-44D6-8891-C1BB2F81B7CC}">
      <p1710:readonlyRecommended xmlns:p1710="http://schemas.microsoft.com/office/powerpoint/2017/10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45EBE45-6A9C-A62F-BF86-70DD0B46CE80}" v="5" dt="2026-02-20T15:03:48.363"/>
    <p1510:client id="{D5E3ABFD-B7BE-0A2C-828C-07D2CA308F42}" v="11" dt="2026-02-20T15:02:26.069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4404"/>
    <p:restoredTop sz="94694"/>
  </p:normalViewPr>
  <p:slideViewPr>
    <p:cSldViewPr snapToGrid="0" snapToObjects="1">
      <p:cViewPr varScale="1">
        <p:scale>
          <a:sx n="102" d="100"/>
          <a:sy n="102" d="100"/>
        </p:scale>
        <p:origin x="62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microsoft.com/office/2015/10/relationships/revisionInfo" Target="revisionInfo.xml"/><Relationship Id="rId10" Type="http://schemas.openxmlformats.org/officeDocument/2006/relationships/slide" Target="slides/slide6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lice Dougal" userId="S::alice.dougal@primaryengineer.com::e834ee28-ac35-49c4-98c5-da015a7e8d3c" providerId="AD" clId="Web-{D5E3ABFD-B7BE-0A2C-828C-07D2CA308F42}"/>
    <pc:docChg chg="addSld delSld modSld">
      <pc:chgData name="Alice Dougal" userId="S::alice.dougal@primaryengineer.com::e834ee28-ac35-49c4-98c5-da015a7e8d3c" providerId="AD" clId="Web-{D5E3ABFD-B7BE-0A2C-828C-07D2CA308F42}" dt="2026-02-20T15:02:26.069" v="9"/>
      <pc:docMkLst>
        <pc:docMk/>
      </pc:docMkLst>
      <pc:sldChg chg="modSp">
        <pc:chgData name="Alice Dougal" userId="S::alice.dougal@primaryengineer.com::e834ee28-ac35-49c4-98c5-da015a7e8d3c" providerId="AD" clId="Web-{D5E3ABFD-B7BE-0A2C-828C-07D2CA308F42}" dt="2026-02-20T14:59:26.128" v="8" actId="1076"/>
        <pc:sldMkLst>
          <pc:docMk/>
          <pc:sldMk cId="3972600360" sldId="295"/>
        </pc:sldMkLst>
        <pc:spChg chg="mod">
          <ac:chgData name="Alice Dougal" userId="S::alice.dougal@primaryengineer.com::e834ee28-ac35-49c4-98c5-da015a7e8d3c" providerId="AD" clId="Web-{D5E3ABFD-B7BE-0A2C-828C-07D2CA308F42}" dt="2026-02-20T14:59:26.128" v="8" actId="1076"/>
          <ac:spMkLst>
            <pc:docMk/>
            <pc:sldMk cId="3972600360" sldId="295"/>
            <ac:spMk id="36" creationId="{655AE141-BE0E-A36E-BF79-03D300096AC4}"/>
          </ac:spMkLst>
        </pc:spChg>
      </pc:sldChg>
      <pc:sldChg chg="modSp">
        <pc:chgData name="Alice Dougal" userId="S::alice.dougal@primaryengineer.com::e834ee28-ac35-49c4-98c5-da015a7e8d3c" providerId="AD" clId="Web-{D5E3ABFD-B7BE-0A2C-828C-07D2CA308F42}" dt="2026-02-20T14:59:21.581" v="7" actId="1076"/>
        <pc:sldMkLst>
          <pc:docMk/>
          <pc:sldMk cId="3116079664" sldId="311"/>
        </pc:sldMkLst>
        <pc:spChg chg="mod">
          <ac:chgData name="Alice Dougal" userId="S::alice.dougal@primaryengineer.com::e834ee28-ac35-49c4-98c5-da015a7e8d3c" providerId="AD" clId="Web-{D5E3ABFD-B7BE-0A2C-828C-07D2CA308F42}" dt="2026-02-20T14:59:21.581" v="7" actId="1076"/>
          <ac:spMkLst>
            <pc:docMk/>
            <pc:sldMk cId="3116079664" sldId="311"/>
            <ac:spMk id="36" creationId="{655AE141-BE0E-A36E-BF79-03D300096AC4}"/>
          </ac:spMkLst>
        </pc:spChg>
      </pc:sldChg>
      <pc:sldChg chg="delSp add del replId">
        <pc:chgData name="Alice Dougal" userId="S::alice.dougal@primaryengineer.com::e834ee28-ac35-49c4-98c5-da015a7e8d3c" providerId="AD" clId="Web-{D5E3ABFD-B7BE-0A2C-828C-07D2CA308F42}" dt="2026-02-20T15:02:26.069" v="9"/>
        <pc:sldMkLst>
          <pc:docMk/>
          <pc:sldMk cId="2834569559" sldId="314"/>
        </pc:sldMkLst>
        <pc:spChg chg="del">
          <ac:chgData name="Alice Dougal" userId="S::alice.dougal@primaryengineer.com::e834ee28-ac35-49c4-98c5-da015a7e8d3c" providerId="AD" clId="Web-{D5E3ABFD-B7BE-0A2C-828C-07D2CA308F42}" dt="2026-02-20T14:59:03.425" v="3"/>
          <ac:spMkLst>
            <pc:docMk/>
            <pc:sldMk cId="2834569559" sldId="314"/>
            <ac:spMk id="36" creationId="{B58EB389-7577-29A6-5B89-8684CACE062B}"/>
          </ac:spMkLst>
        </pc:spChg>
        <pc:grpChg chg="del">
          <ac:chgData name="Alice Dougal" userId="S::alice.dougal@primaryengineer.com::e834ee28-ac35-49c4-98c5-da015a7e8d3c" providerId="AD" clId="Web-{D5E3ABFD-B7BE-0A2C-828C-07D2CA308F42}" dt="2026-02-20T14:59:03.425" v="2"/>
          <ac:grpSpMkLst>
            <pc:docMk/>
            <pc:sldMk cId="2834569559" sldId="314"/>
            <ac:grpSpMk id="2" creationId="{12F2F952-42B9-AF6B-EBF0-C79E59E69A4E}"/>
          </ac:grpSpMkLst>
        </pc:grpChg>
        <pc:picChg chg="del">
          <ac:chgData name="Alice Dougal" userId="S::alice.dougal@primaryengineer.com::e834ee28-ac35-49c4-98c5-da015a7e8d3c" providerId="AD" clId="Web-{D5E3ABFD-B7BE-0A2C-828C-07D2CA308F42}" dt="2026-02-20T14:59:03.425" v="1"/>
          <ac:picMkLst>
            <pc:docMk/>
            <pc:sldMk cId="2834569559" sldId="314"/>
            <ac:picMk id="6" creationId="{EC3F0E9F-5737-F313-E070-90B5BFD28CEE}"/>
          </ac:picMkLst>
        </pc:picChg>
        <pc:picChg chg="del">
          <ac:chgData name="Alice Dougal" userId="S::alice.dougal@primaryengineer.com::e834ee28-ac35-49c4-98c5-da015a7e8d3c" providerId="AD" clId="Web-{D5E3ABFD-B7BE-0A2C-828C-07D2CA308F42}" dt="2026-02-20T14:59:07.519" v="4"/>
          <ac:picMkLst>
            <pc:docMk/>
            <pc:sldMk cId="2834569559" sldId="314"/>
            <ac:picMk id="29" creationId="{1680D211-B1ED-BCB3-F244-B984197DA9B2}"/>
          </ac:picMkLst>
        </pc:picChg>
      </pc:sldChg>
    </pc:docChg>
  </pc:docChgLst>
  <pc:docChgLst>
    <pc:chgData name="Alice Dougal" userId="S::alice.dougal@primaryengineer.com::e834ee28-ac35-49c4-98c5-da015a7e8d3c" providerId="AD" clId="Web-{D45EBE45-6A9C-A62F-BF86-70DD0B46CE80}"/>
    <pc:docChg chg="modSld">
      <pc:chgData name="Alice Dougal" userId="S::alice.dougal@primaryengineer.com::e834ee28-ac35-49c4-98c5-da015a7e8d3c" providerId="AD" clId="Web-{D45EBE45-6A9C-A62F-BF86-70DD0B46CE80}" dt="2026-02-20T15:03:48.363" v="4" actId="1076"/>
      <pc:docMkLst>
        <pc:docMk/>
      </pc:docMkLst>
      <pc:sldChg chg="modSp">
        <pc:chgData name="Alice Dougal" userId="S::alice.dougal@primaryengineer.com::e834ee28-ac35-49c4-98c5-da015a7e8d3c" providerId="AD" clId="Web-{D45EBE45-6A9C-A62F-BF86-70DD0B46CE80}" dt="2026-02-20T15:03:08.532" v="0" actId="1076"/>
        <pc:sldMkLst>
          <pc:docMk/>
          <pc:sldMk cId="3972600360" sldId="295"/>
        </pc:sldMkLst>
        <pc:spChg chg="mod">
          <ac:chgData name="Alice Dougal" userId="S::alice.dougal@primaryengineer.com::e834ee28-ac35-49c4-98c5-da015a7e8d3c" providerId="AD" clId="Web-{D45EBE45-6A9C-A62F-BF86-70DD0B46CE80}" dt="2026-02-20T15:03:08.532" v="0" actId="1076"/>
          <ac:spMkLst>
            <pc:docMk/>
            <pc:sldMk cId="3972600360" sldId="295"/>
            <ac:spMk id="36" creationId="{655AE141-BE0E-A36E-BF79-03D300096AC4}"/>
          </ac:spMkLst>
        </pc:spChg>
      </pc:sldChg>
      <pc:sldChg chg="addSp modSp">
        <pc:chgData name="Alice Dougal" userId="S::alice.dougal@primaryengineer.com::e834ee28-ac35-49c4-98c5-da015a7e8d3c" providerId="AD" clId="Web-{D45EBE45-6A9C-A62F-BF86-70DD0B46CE80}" dt="2026-02-20T15:03:48.363" v="4" actId="1076"/>
        <pc:sldMkLst>
          <pc:docMk/>
          <pc:sldMk cId="3116079664" sldId="311"/>
        </pc:sldMkLst>
        <pc:spChg chg="add mod">
          <ac:chgData name="Alice Dougal" userId="S::alice.dougal@primaryengineer.com::e834ee28-ac35-49c4-98c5-da015a7e8d3c" providerId="AD" clId="Web-{D45EBE45-6A9C-A62F-BF86-70DD0B46CE80}" dt="2026-02-20T15:03:48.363" v="4" actId="1076"/>
          <ac:spMkLst>
            <pc:docMk/>
            <pc:sldMk cId="3116079664" sldId="311"/>
            <ac:spMk id="3" creationId="{E666DEEC-80F2-4E45-FEA3-8FAD752AC3A5}"/>
          </ac:spMkLst>
        </pc:spChg>
        <pc:spChg chg="mod">
          <ac:chgData name="Alice Dougal" userId="S::alice.dougal@primaryengineer.com::e834ee28-ac35-49c4-98c5-da015a7e8d3c" providerId="AD" clId="Web-{D45EBE45-6A9C-A62F-BF86-70DD0B46CE80}" dt="2026-02-20T15:03:42.409" v="1" actId="1076"/>
          <ac:spMkLst>
            <pc:docMk/>
            <pc:sldMk cId="3116079664" sldId="311"/>
            <ac:spMk id="36" creationId="{655AE141-BE0E-A36E-BF79-03D300096AC4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9C191077-E254-1798-875D-CE41B4ECA819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CEDF0EA-70B0-0B14-510B-FDC2B7227776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83ACB2BA-E929-E345-8F99-E3D2B112E79D}" type="datetimeFigureOut">
              <a:rPr lang="en-US"/>
              <a:pPr>
                <a:defRPr/>
              </a:pPr>
              <a:t>2/20/2026</a:t>
            </a:fld>
            <a:endParaRPr lang="en-US"/>
          </a:p>
        </p:txBody>
      </p:sp>
      <p:sp>
        <p:nvSpPr>
          <p:cNvPr id="4" name="Slide Image Placeholder 3">
            <a:extLst>
              <a:ext uri="{FF2B5EF4-FFF2-40B4-BE49-F238E27FC236}">
                <a16:creationId xmlns:a16="http://schemas.microsoft.com/office/drawing/2014/main" id="{2378776C-D3DE-8FAE-B806-6943534CECAD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>
            <a:extLst>
              <a:ext uri="{FF2B5EF4-FFF2-40B4-BE49-F238E27FC236}">
                <a16:creationId xmlns:a16="http://schemas.microsoft.com/office/drawing/2014/main" id="{78089F62-5F2A-E4D6-79F8-12F39530295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  <a:endParaRPr lang="en-US" noProof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9504029-8AB8-733E-2C4F-DA2E3BAC04B5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C7AB4A3-065D-617C-3602-0122D64FFD7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6765B0DC-6498-454C-8F42-7A1D70100A2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Slide Image Placeholder 1">
            <a:extLst>
              <a:ext uri="{FF2B5EF4-FFF2-40B4-BE49-F238E27FC236}">
                <a16:creationId xmlns:a16="http://schemas.microsoft.com/office/drawing/2014/main" id="{F0BFD80F-B24C-1A87-98E0-6000F066507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362" name="Notes Placeholder 2">
            <a:extLst>
              <a:ext uri="{FF2B5EF4-FFF2-40B4-BE49-F238E27FC236}">
                <a16:creationId xmlns:a16="http://schemas.microsoft.com/office/drawing/2014/main" id="{5CCDB024-589C-6400-193B-A4B314C246D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/>
          </a:p>
        </p:txBody>
      </p:sp>
      <p:sp>
        <p:nvSpPr>
          <p:cNvPr id="15363" name="Slide Number Placeholder 3">
            <a:extLst>
              <a:ext uri="{FF2B5EF4-FFF2-40B4-BE49-F238E27FC236}">
                <a16:creationId xmlns:a16="http://schemas.microsoft.com/office/drawing/2014/main" id="{7D143E86-E278-1147-450A-755B1493D5EE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B56BEE5C-6A6D-8E46-B073-950146DD052D}" type="slidenum">
              <a:rPr lang="en-US" altLang="en-US" smtClean="0"/>
              <a:pPr fontAlgn="base">
                <a:spcBef>
                  <a:spcPct val="0"/>
                </a:spcBef>
                <a:spcAft>
                  <a:spcPct val="0"/>
                </a:spcAft>
              </a:pPr>
              <a:t>1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3220186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Slide Image Placeholder 1">
            <a:extLst>
              <a:ext uri="{FF2B5EF4-FFF2-40B4-BE49-F238E27FC236}">
                <a16:creationId xmlns:a16="http://schemas.microsoft.com/office/drawing/2014/main" id="{F0BFD80F-B24C-1A87-98E0-6000F066507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362" name="Notes Placeholder 2">
            <a:extLst>
              <a:ext uri="{FF2B5EF4-FFF2-40B4-BE49-F238E27FC236}">
                <a16:creationId xmlns:a16="http://schemas.microsoft.com/office/drawing/2014/main" id="{5CCDB024-589C-6400-193B-A4B314C246D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/>
          </a:p>
        </p:txBody>
      </p:sp>
      <p:sp>
        <p:nvSpPr>
          <p:cNvPr id="15363" name="Slide Number Placeholder 3">
            <a:extLst>
              <a:ext uri="{FF2B5EF4-FFF2-40B4-BE49-F238E27FC236}">
                <a16:creationId xmlns:a16="http://schemas.microsoft.com/office/drawing/2014/main" id="{7D143E86-E278-1147-450A-755B1493D5EE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B56BEE5C-6A6D-8E46-B073-950146DD052D}" type="slidenum">
              <a:rPr lang="en-US" altLang="en-US" smtClean="0"/>
              <a:pPr fontAlgn="base">
                <a:spcBef>
                  <a:spcPct val="0"/>
                </a:spcBef>
                <a:spcAft>
                  <a:spcPct val="0"/>
                </a:spcAft>
              </a:pPr>
              <a:t>10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4258398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Slide Image Placeholder 1">
            <a:extLst>
              <a:ext uri="{FF2B5EF4-FFF2-40B4-BE49-F238E27FC236}">
                <a16:creationId xmlns:a16="http://schemas.microsoft.com/office/drawing/2014/main" id="{F0BFD80F-B24C-1A87-98E0-6000F066507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362" name="Notes Placeholder 2">
            <a:extLst>
              <a:ext uri="{FF2B5EF4-FFF2-40B4-BE49-F238E27FC236}">
                <a16:creationId xmlns:a16="http://schemas.microsoft.com/office/drawing/2014/main" id="{5CCDB024-589C-6400-193B-A4B314C246D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/>
          </a:p>
        </p:txBody>
      </p:sp>
      <p:sp>
        <p:nvSpPr>
          <p:cNvPr id="15363" name="Slide Number Placeholder 3">
            <a:extLst>
              <a:ext uri="{FF2B5EF4-FFF2-40B4-BE49-F238E27FC236}">
                <a16:creationId xmlns:a16="http://schemas.microsoft.com/office/drawing/2014/main" id="{7D143E86-E278-1147-450A-755B1493D5EE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B56BEE5C-6A6D-8E46-B073-950146DD052D}" type="slidenum">
              <a:rPr lang="en-US" altLang="en-US" smtClean="0"/>
              <a:pPr fontAlgn="base">
                <a:spcBef>
                  <a:spcPct val="0"/>
                </a:spcBef>
                <a:spcAft>
                  <a:spcPct val="0"/>
                </a:spcAft>
              </a:pPr>
              <a:t>11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5332922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Slide Image Placeholder 1">
            <a:extLst>
              <a:ext uri="{FF2B5EF4-FFF2-40B4-BE49-F238E27FC236}">
                <a16:creationId xmlns:a16="http://schemas.microsoft.com/office/drawing/2014/main" id="{F0BFD80F-B24C-1A87-98E0-6000F066507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362" name="Notes Placeholder 2">
            <a:extLst>
              <a:ext uri="{FF2B5EF4-FFF2-40B4-BE49-F238E27FC236}">
                <a16:creationId xmlns:a16="http://schemas.microsoft.com/office/drawing/2014/main" id="{5CCDB024-589C-6400-193B-A4B314C246D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/>
          </a:p>
        </p:txBody>
      </p:sp>
      <p:sp>
        <p:nvSpPr>
          <p:cNvPr id="15363" name="Slide Number Placeholder 3">
            <a:extLst>
              <a:ext uri="{FF2B5EF4-FFF2-40B4-BE49-F238E27FC236}">
                <a16:creationId xmlns:a16="http://schemas.microsoft.com/office/drawing/2014/main" id="{7D143E86-E278-1147-450A-755B1493D5EE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B56BEE5C-6A6D-8E46-B073-950146DD052D}" type="slidenum">
              <a:rPr lang="en-US" altLang="en-US" smtClean="0"/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6553780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Slide Image Placeholder 1">
            <a:extLst>
              <a:ext uri="{FF2B5EF4-FFF2-40B4-BE49-F238E27FC236}">
                <a16:creationId xmlns:a16="http://schemas.microsoft.com/office/drawing/2014/main" id="{F0BFD80F-B24C-1A87-98E0-6000F066507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362" name="Notes Placeholder 2">
            <a:extLst>
              <a:ext uri="{FF2B5EF4-FFF2-40B4-BE49-F238E27FC236}">
                <a16:creationId xmlns:a16="http://schemas.microsoft.com/office/drawing/2014/main" id="{5CCDB024-589C-6400-193B-A4B314C246D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/>
          </a:p>
        </p:txBody>
      </p:sp>
      <p:sp>
        <p:nvSpPr>
          <p:cNvPr id="15363" name="Slide Number Placeholder 3">
            <a:extLst>
              <a:ext uri="{FF2B5EF4-FFF2-40B4-BE49-F238E27FC236}">
                <a16:creationId xmlns:a16="http://schemas.microsoft.com/office/drawing/2014/main" id="{7D143E86-E278-1147-450A-755B1493D5EE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B56BEE5C-6A6D-8E46-B073-950146DD052D}" type="slidenum">
              <a:rPr lang="en-US" altLang="en-US" smtClean="0"/>
              <a:pPr fontAlgn="base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1132273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Slide Image Placeholder 1">
            <a:extLst>
              <a:ext uri="{FF2B5EF4-FFF2-40B4-BE49-F238E27FC236}">
                <a16:creationId xmlns:a16="http://schemas.microsoft.com/office/drawing/2014/main" id="{F0BFD80F-B24C-1A87-98E0-6000F066507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362" name="Notes Placeholder 2">
            <a:extLst>
              <a:ext uri="{FF2B5EF4-FFF2-40B4-BE49-F238E27FC236}">
                <a16:creationId xmlns:a16="http://schemas.microsoft.com/office/drawing/2014/main" id="{5CCDB024-589C-6400-193B-A4B314C246D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/>
          </a:p>
        </p:txBody>
      </p:sp>
      <p:sp>
        <p:nvSpPr>
          <p:cNvPr id="15363" name="Slide Number Placeholder 3">
            <a:extLst>
              <a:ext uri="{FF2B5EF4-FFF2-40B4-BE49-F238E27FC236}">
                <a16:creationId xmlns:a16="http://schemas.microsoft.com/office/drawing/2014/main" id="{7D143E86-E278-1147-450A-755B1493D5EE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B56BEE5C-6A6D-8E46-B073-950146DD052D}" type="slidenum">
              <a:rPr lang="en-US" altLang="en-US" smtClean="0"/>
              <a:pPr fontAlgn="base">
                <a:spcBef>
                  <a:spcPct val="0"/>
                </a:spcBef>
                <a:spcAft>
                  <a:spcPct val="0"/>
                </a:spcAft>
              </a:pPr>
              <a:t>4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3076405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Slide Image Placeholder 1">
            <a:extLst>
              <a:ext uri="{FF2B5EF4-FFF2-40B4-BE49-F238E27FC236}">
                <a16:creationId xmlns:a16="http://schemas.microsoft.com/office/drawing/2014/main" id="{F0BFD80F-B24C-1A87-98E0-6000F066507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362" name="Notes Placeholder 2">
            <a:extLst>
              <a:ext uri="{FF2B5EF4-FFF2-40B4-BE49-F238E27FC236}">
                <a16:creationId xmlns:a16="http://schemas.microsoft.com/office/drawing/2014/main" id="{5CCDB024-589C-6400-193B-A4B314C246D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/>
          </a:p>
        </p:txBody>
      </p:sp>
      <p:sp>
        <p:nvSpPr>
          <p:cNvPr id="15363" name="Slide Number Placeholder 3">
            <a:extLst>
              <a:ext uri="{FF2B5EF4-FFF2-40B4-BE49-F238E27FC236}">
                <a16:creationId xmlns:a16="http://schemas.microsoft.com/office/drawing/2014/main" id="{7D143E86-E278-1147-450A-755B1493D5EE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B56BEE5C-6A6D-8E46-B073-950146DD052D}" type="slidenum">
              <a:rPr lang="en-US" altLang="en-US" smtClean="0"/>
              <a:pPr fontAlgn="base">
                <a:spcBef>
                  <a:spcPct val="0"/>
                </a:spcBef>
                <a:spcAft>
                  <a:spcPct val="0"/>
                </a:spcAft>
              </a:pPr>
              <a:t>5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7663105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Slide Image Placeholder 1">
            <a:extLst>
              <a:ext uri="{FF2B5EF4-FFF2-40B4-BE49-F238E27FC236}">
                <a16:creationId xmlns:a16="http://schemas.microsoft.com/office/drawing/2014/main" id="{F0BFD80F-B24C-1A87-98E0-6000F066507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362" name="Notes Placeholder 2">
            <a:extLst>
              <a:ext uri="{FF2B5EF4-FFF2-40B4-BE49-F238E27FC236}">
                <a16:creationId xmlns:a16="http://schemas.microsoft.com/office/drawing/2014/main" id="{5CCDB024-589C-6400-193B-A4B314C246D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/>
          </a:p>
        </p:txBody>
      </p:sp>
      <p:sp>
        <p:nvSpPr>
          <p:cNvPr id="15363" name="Slide Number Placeholder 3">
            <a:extLst>
              <a:ext uri="{FF2B5EF4-FFF2-40B4-BE49-F238E27FC236}">
                <a16:creationId xmlns:a16="http://schemas.microsoft.com/office/drawing/2014/main" id="{7D143E86-E278-1147-450A-755B1493D5EE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B56BEE5C-6A6D-8E46-B073-950146DD052D}" type="slidenum">
              <a:rPr lang="en-US" altLang="en-US" smtClean="0"/>
              <a:pPr fontAlgn="base">
                <a:spcBef>
                  <a:spcPct val="0"/>
                </a:spcBef>
                <a:spcAft>
                  <a:spcPct val="0"/>
                </a:spcAft>
              </a:pPr>
              <a:t>6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0469836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Slide Image Placeholder 1">
            <a:extLst>
              <a:ext uri="{FF2B5EF4-FFF2-40B4-BE49-F238E27FC236}">
                <a16:creationId xmlns:a16="http://schemas.microsoft.com/office/drawing/2014/main" id="{F0BFD80F-B24C-1A87-98E0-6000F066507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362" name="Notes Placeholder 2">
            <a:extLst>
              <a:ext uri="{FF2B5EF4-FFF2-40B4-BE49-F238E27FC236}">
                <a16:creationId xmlns:a16="http://schemas.microsoft.com/office/drawing/2014/main" id="{5CCDB024-589C-6400-193B-A4B314C246D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/>
          </a:p>
        </p:txBody>
      </p:sp>
      <p:sp>
        <p:nvSpPr>
          <p:cNvPr id="15363" name="Slide Number Placeholder 3">
            <a:extLst>
              <a:ext uri="{FF2B5EF4-FFF2-40B4-BE49-F238E27FC236}">
                <a16:creationId xmlns:a16="http://schemas.microsoft.com/office/drawing/2014/main" id="{7D143E86-E278-1147-450A-755B1493D5EE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B56BEE5C-6A6D-8E46-B073-950146DD052D}" type="slidenum">
              <a:rPr lang="en-US" altLang="en-US" smtClean="0"/>
              <a:pPr fontAlgn="base">
                <a:spcBef>
                  <a:spcPct val="0"/>
                </a:spcBef>
                <a:spcAft>
                  <a:spcPct val="0"/>
                </a:spcAft>
              </a:pPr>
              <a:t>7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6204444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Slide Image Placeholder 1">
            <a:extLst>
              <a:ext uri="{FF2B5EF4-FFF2-40B4-BE49-F238E27FC236}">
                <a16:creationId xmlns:a16="http://schemas.microsoft.com/office/drawing/2014/main" id="{F0BFD80F-B24C-1A87-98E0-6000F066507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362" name="Notes Placeholder 2">
            <a:extLst>
              <a:ext uri="{FF2B5EF4-FFF2-40B4-BE49-F238E27FC236}">
                <a16:creationId xmlns:a16="http://schemas.microsoft.com/office/drawing/2014/main" id="{5CCDB024-589C-6400-193B-A4B314C246D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/>
          </a:p>
        </p:txBody>
      </p:sp>
      <p:sp>
        <p:nvSpPr>
          <p:cNvPr id="15363" name="Slide Number Placeholder 3">
            <a:extLst>
              <a:ext uri="{FF2B5EF4-FFF2-40B4-BE49-F238E27FC236}">
                <a16:creationId xmlns:a16="http://schemas.microsoft.com/office/drawing/2014/main" id="{7D143E86-E278-1147-450A-755B1493D5EE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B56BEE5C-6A6D-8E46-B073-950146DD052D}" type="slidenum">
              <a:rPr lang="en-US" altLang="en-US" smtClean="0"/>
              <a:pPr fontAlgn="base">
                <a:spcBef>
                  <a:spcPct val="0"/>
                </a:spcBef>
                <a:spcAft>
                  <a:spcPct val="0"/>
                </a:spcAft>
              </a:pPr>
              <a:t>8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5544100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Slide Image Placeholder 1">
            <a:extLst>
              <a:ext uri="{FF2B5EF4-FFF2-40B4-BE49-F238E27FC236}">
                <a16:creationId xmlns:a16="http://schemas.microsoft.com/office/drawing/2014/main" id="{F0BFD80F-B24C-1A87-98E0-6000F066507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362" name="Notes Placeholder 2">
            <a:extLst>
              <a:ext uri="{FF2B5EF4-FFF2-40B4-BE49-F238E27FC236}">
                <a16:creationId xmlns:a16="http://schemas.microsoft.com/office/drawing/2014/main" id="{5CCDB024-589C-6400-193B-A4B314C246D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/>
          </a:p>
        </p:txBody>
      </p:sp>
      <p:sp>
        <p:nvSpPr>
          <p:cNvPr id="15363" name="Slide Number Placeholder 3">
            <a:extLst>
              <a:ext uri="{FF2B5EF4-FFF2-40B4-BE49-F238E27FC236}">
                <a16:creationId xmlns:a16="http://schemas.microsoft.com/office/drawing/2014/main" id="{7D143E86-E278-1147-450A-755B1493D5EE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B56BEE5C-6A6D-8E46-B073-950146DD052D}" type="slidenum">
              <a:rPr lang="en-US" altLang="en-US" smtClean="0"/>
              <a:pPr fontAlgn="base">
                <a:spcBef>
                  <a:spcPct val="0"/>
                </a:spcBef>
                <a:spcAft>
                  <a:spcPct val="0"/>
                </a:spcAft>
              </a:pPr>
              <a:t>9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010182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E20503D-60CB-6644-9A01-D2D1F3C1CCCD}" type="datetimeFigureOut">
              <a:rPr lang="en-US" smtClean="0"/>
              <a:pPr>
                <a:defRPr/>
              </a:pPr>
              <a:t>2/20/2026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CA8130B-DDBE-4E4E-9466-EDF753B3CC3F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5515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5F5DA06-911A-7343-B03F-1A762448C4E3}" type="datetimeFigureOut">
              <a:rPr lang="en-US" smtClean="0"/>
              <a:pPr>
                <a:defRPr/>
              </a:pPr>
              <a:t>2/20/2026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64F1B66-4906-9F48-8983-B5627C170981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99019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D9940C3-F353-9044-A4A7-3FF7984F8C77}" type="datetimeFigureOut">
              <a:rPr lang="en-US" smtClean="0"/>
              <a:pPr>
                <a:defRPr/>
              </a:pPr>
              <a:t>2/20/2026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9D7276B-6F11-6A4B-873F-CB4B23DA3930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40777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01BC06F-C5D8-3043-9C28-078265BE14F7}" type="datetimeFigureOut">
              <a:rPr lang="en-US" smtClean="0"/>
              <a:pPr>
                <a:defRPr/>
              </a:pPr>
              <a:t>2/20/2026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7942878-670C-C44F-925A-C7395ABAB43D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31910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4119B8C-F870-B748-B095-B4171270EE76}" type="datetimeFigureOut">
              <a:rPr lang="en-US" smtClean="0"/>
              <a:pPr>
                <a:defRPr/>
              </a:pPr>
              <a:t>2/20/2026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5025910-75ED-6F44-8458-D58572236370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81974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21967C9-746A-1A42-B0CE-853DAC791000}" type="datetimeFigureOut">
              <a:rPr lang="en-US" smtClean="0"/>
              <a:pPr>
                <a:defRPr/>
              </a:pPr>
              <a:t>2/20/2026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A7CA209-B985-C64D-A713-6AC76D52F217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48113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5A018C0-6CBD-B941-950A-F9FBAB09EF80}" type="datetimeFigureOut">
              <a:rPr lang="en-US" smtClean="0"/>
              <a:pPr>
                <a:defRPr/>
              </a:pPr>
              <a:t>2/20/2026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BDA3298-BC80-FD45-BF1B-A08C02AB4422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47138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BF049DA-CD9B-7D4A-BBCD-42066A9C575C}" type="datetimeFigureOut">
              <a:rPr lang="en-US" smtClean="0"/>
              <a:pPr>
                <a:defRPr/>
              </a:pPr>
              <a:t>2/20/2026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CE6013C-A072-8944-B5FF-70CC8F6C880E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34671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F40584E-BC49-A248-B907-A8163B170CF7}" type="datetimeFigureOut">
              <a:rPr lang="en-US" smtClean="0"/>
              <a:pPr>
                <a:defRPr/>
              </a:pPr>
              <a:t>2/20/2026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4ACFB73-46A6-5540-97D2-8F614745456C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40773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F1A97FC-C740-E34A-BD34-83F1B4E23EE9}" type="datetimeFigureOut">
              <a:rPr lang="en-US" smtClean="0"/>
              <a:pPr>
                <a:defRPr/>
              </a:pPr>
              <a:t>2/20/2026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C9DAB82-48EB-444A-8BF7-CCA5BD71AE41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75358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GB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5A9EA89-1B11-CB43-86C9-4DAE282D6C35}" type="datetimeFigureOut">
              <a:rPr lang="en-US" smtClean="0"/>
              <a:pPr>
                <a:defRPr/>
              </a:pPr>
              <a:t>2/20/2026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93DEDD1-7FC7-574C-9ED1-DEF3AF4DED83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25722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324FE210-3643-9040-AE67-AF5418B17260}" type="datetimeFigureOut">
              <a:rPr lang="en-US" smtClean="0"/>
              <a:pPr>
                <a:defRPr/>
              </a:pPr>
              <a:t>2/20/2026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BC5EE485-17BB-3E4F-AE19-E2C90FA8FDF3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74983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emf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emf"/><Relationship Id="rId5" Type="http://schemas.openxmlformats.org/officeDocument/2006/relationships/image" Target="../media/image20.png"/><Relationship Id="rId4" Type="http://schemas.openxmlformats.org/officeDocument/2006/relationships/image" Target="../media/image24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26.png"/><Relationship Id="rId7" Type="http://schemas.openxmlformats.org/officeDocument/2006/relationships/image" Target="../media/image4.emf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png"/><Relationship Id="rId5" Type="http://schemas.openxmlformats.org/officeDocument/2006/relationships/hyperlink" Target="http://www.statwarscompetition.com/climatechallenge" TargetMode="External"/><Relationship Id="rId4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emf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emf"/><Relationship Id="rId5" Type="http://schemas.openxmlformats.org/officeDocument/2006/relationships/image" Target="../media/image8.png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emf"/><Relationship Id="rId4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2.png"/><Relationship Id="rId7" Type="http://schemas.openxmlformats.org/officeDocument/2006/relationships/image" Target="../media/image4.e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emf"/><Relationship Id="rId4" Type="http://schemas.openxmlformats.org/officeDocument/2006/relationships/image" Target="../media/image1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png"/><Relationship Id="rId5" Type="http://schemas.openxmlformats.org/officeDocument/2006/relationships/image" Target="../media/image4.emf"/><Relationship Id="rId4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2.png"/><Relationship Id="rId7" Type="http://schemas.openxmlformats.org/officeDocument/2006/relationships/image" Target="../media/image4.em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emf"/><Relationship Id="rId5" Type="http://schemas.openxmlformats.org/officeDocument/2006/relationships/image" Target="../media/image18.png"/><Relationship Id="rId4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hape 7108">
            <a:extLst>
              <a:ext uri="{FF2B5EF4-FFF2-40B4-BE49-F238E27FC236}">
                <a16:creationId xmlns:a16="http://schemas.microsoft.com/office/drawing/2014/main" id="{9FC2E527-E0E8-87D6-858B-4BA70712E50F}"/>
              </a:ext>
            </a:extLst>
          </p:cNvPr>
          <p:cNvSpPr>
            <a:spLocks/>
          </p:cNvSpPr>
          <p:nvPr/>
        </p:nvSpPr>
        <p:spPr bwMode="auto">
          <a:xfrm>
            <a:off x="21753513" y="374118188"/>
            <a:ext cx="79435325" cy="220600587"/>
          </a:xfrm>
          <a:custGeom>
            <a:avLst/>
            <a:gdLst>
              <a:gd name="T0" fmla="*/ 50038 w 50038"/>
              <a:gd name="T1" fmla="*/ 0 h 138961"/>
              <a:gd name="T2" fmla="*/ 50038 w 50038"/>
              <a:gd name="T3" fmla="*/ 14249 h 138961"/>
              <a:gd name="T4" fmla="*/ 32106 w 50038"/>
              <a:gd name="T5" fmla="*/ 37058 h 138961"/>
              <a:gd name="T6" fmla="*/ 17424 w 50038"/>
              <a:gd name="T7" fmla="*/ 57022 h 138961"/>
              <a:gd name="T8" fmla="*/ 22339 w 50038"/>
              <a:gd name="T9" fmla="*/ 125259 h 138961"/>
              <a:gd name="T10" fmla="*/ 28943 w 50038"/>
              <a:gd name="T11" fmla="*/ 129628 h 138961"/>
              <a:gd name="T12" fmla="*/ 50038 w 50038"/>
              <a:gd name="T13" fmla="*/ 131048 h 138961"/>
              <a:gd name="T14" fmla="*/ 50038 w 50038"/>
              <a:gd name="T15" fmla="*/ 138961 h 138961"/>
              <a:gd name="T16" fmla="*/ 38862 w 50038"/>
              <a:gd name="T17" fmla="*/ 137959 h 138961"/>
              <a:gd name="T18" fmla="*/ 17107 w 50038"/>
              <a:gd name="T19" fmla="*/ 131000 h 138961"/>
              <a:gd name="T20" fmla="*/ 3353 w 50038"/>
              <a:gd name="T21" fmla="*/ 107111 h 138961"/>
              <a:gd name="T22" fmla="*/ 26937 w 50038"/>
              <a:gd name="T23" fmla="*/ 27495 h 138961"/>
              <a:gd name="T24" fmla="*/ 45307 w 50038"/>
              <a:gd name="T25" fmla="*/ 6697 h 138961"/>
              <a:gd name="T26" fmla="*/ 50038 w 50038"/>
              <a:gd name="T27" fmla="*/ 0 h 138961"/>
              <a:gd name="T28" fmla="*/ 0 w 50038"/>
              <a:gd name="T29" fmla="*/ 0 h 138961"/>
              <a:gd name="T30" fmla="*/ 50038 w 50038"/>
              <a:gd name="T31" fmla="*/ 138961 h 1389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T28" t="T29" r="T30" b="T31"/>
            <a:pathLst>
              <a:path w="50038" h="138961">
                <a:moveTo>
                  <a:pt x="50038" y="0"/>
                </a:moveTo>
                <a:lnTo>
                  <a:pt x="50038" y="14249"/>
                </a:lnTo>
                <a:lnTo>
                  <a:pt x="32106" y="37058"/>
                </a:lnTo>
                <a:cubicBezTo>
                  <a:pt x="26975" y="43573"/>
                  <a:pt x="19698" y="49402"/>
                  <a:pt x="17424" y="57022"/>
                </a:cubicBezTo>
                <a:cubicBezTo>
                  <a:pt x="10655" y="79793"/>
                  <a:pt x="6464" y="103301"/>
                  <a:pt x="22339" y="125259"/>
                </a:cubicBezTo>
                <a:cubicBezTo>
                  <a:pt x="23838" y="127329"/>
                  <a:pt x="26657" y="129438"/>
                  <a:pt x="28943" y="129628"/>
                </a:cubicBezTo>
                <a:lnTo>
                  <a:pt x="50038" y="131048"/>
                </a:lnTo>
                <a:lnTo>
                  <a:pt x="50038" y="138961"/>
                </a:lnTo>
                <a:lnTo>
                  <a:pt x="38862" y="137959"/>
                </a:lnTo>
                <a:cubicBezTo>
                  <a:pt x="31305" y="137223"/>
                  <a:pt x="23990" y="136816"/>
                  <a:pt x="17107" y="131000"/>
                </a:cubicBezTo>
                <a:cubicBezTo>
                  <a:pt x="9398" y="124472"/>
                  <a:pt x="4394" y="116623"/>
                  <a:pt x="3353" y="107111"/>
                </a:cubicBezTo>
                <a:cubicBezTo>
                  <a:pt x="0" y="76720"/>
                  <a:pt x="3073" y="49097"/>
                  <a:pt x="26937" y="27495"/>
                </a:cubicBezTo>
                <a:cubicBezTo>
                  <a:pt x="33699" y="21373"/>
                  <a:pt x="39675" y="14226"/>
                  <a:pt x="45307" y="6697"/>
                </a:cubicBezTo>
                <a:lnTo>
                  <a:pt x="50038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127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Shape 7109">
            <a:extLst>
              <a:ext uri="{FF2B5EF4-FFF2-40B4-BE49-F238E27FC236}">
                <a16:creationId xmlns:a16="http://schemas.microsoft.com/office/drawing/2014/main" id="{71265AC1-3E9F-2F04-4430-0A342E1F666A}"/>
              </a:ext>
            </a:extLst>
          </p:cNvPr>
          <p:cNvSpPr>
            <a:spLocks/>
          </p:cNvSpPr>
          <p:nvPr/>
        </p:nvSpPr>
        <p:spPr bwMode="auto">
          <a:xfrm>
            <a:off x="0" y="249134313"/>
            <a:ext cx="101188838" cy="137834687"/>
          </a:xfrm>
          <a:custGeom>
            <a:avLst/>
            <a:gdLst>
              <a:gd name="T0" fmla="*/ 52019 w 63741"/>
              <a:gd name="T1" fmla="*/ 0 h 86825"/>
              <a:gd name="T2" fmla="*/ 63741 w 63741"/>
              <a:gd name="T3" fmla="*/ 1216 h 86825"/>
              <a:gd name="T4" fmla="*/ 63741 w 63741"/>
              <a:gd name="T5" fmla="*/ 10876 h 86825"/>
              <a:gd name="T6" fmla="*/ 49490 w 63741"/>
              <a:gd name="T7" fmla="*/ 9642 h 86825"/>
              <a:gd name="T8" fmla="*/ 17170 w 63741"/>
              <a:gd name="T9" fmla="*/ 20434 h 86825"/>
              <a:gd name="T10" fmla="*/ 38824 w 63741"/>
              <a:gd name="T11" fmla="*/ 53086 h 86825"/>
              <a:gd name="T12" fmla="*/ 52405 w 63741"/>
              <a:gd name="T13" fmla="*/ 70644 h 86825"/>
              <a:gd name="T14" fmla="*/ 63741 w 63741"/>
              <a:gd name="T15" fmla="*/ 75544 h 86825"/>
              <a:gd name="T16" fmla="*/ 63741 w 63741"/>
              <a:gd name="T17" fmla="*/ 86825 h 86825"/>
              <a:gd name="T18" fmla="*/ 58285 w 63741"/>
              <a:gd name="T19" fmla="*/ 85484 h 86825"/>
              <a:gd name="T20" fmla="*/ 33553 w 63741"/>
              <a:gd name="T21" fmla="*/ 61646 h 86825"/>
              <a:gd name="T22" fmla="*/ 4140 w 63741"/>
              <a:gd name="T23" fmla="*/ 23368 h 86825"/>
              <a:gd name="T24" fmla="*/ 4877 w 63741"/>
              <a:gd name="T25" fmla="*/ 14618 h 86825"/>
              <a:gd name="T26" fmla="*/ 52019 w 63741"/>
              <a:gd name="T27" fmla="*/ 0 h 86825"/>
              <a:gd name="T28" fmla="*/ 0 w 63741"/>
              <a:gd name="T29" fmla="*/ 0 h 86825"/>
              <a:gd name="T30" fmla="*/ 63741 w 63741"/>
              <a:gd name="T31" fmla="*/ 86825 h 868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T28" t="T29" r="T30" b="T31"/>
            <a:pathLst>
              <a:path w="63741" h="86825">
                <a:moveTo>
                  <a:pt x="52019" y="0"/>
                </a:moveTo>
                <a:lnTo>
                  <a:pt x="63741" y="1216"/>
                </a:lnTo>
                <a:lnTo>
                  <a:pt x="63741" y="10876"/>
                </a:lnTo>
                <a:lnTo>
                  <a:pt x="49490" y="9642"/>
                </a:lnTo>
                <a:cubicBezTo>
                  <a:pt x="38932" y="10526"/>
                  <a:pt x="27896" y="13910"/>
                  <a:pt x="17170" y="20434"/>
                </a:cubicBezTo>
                <a:cubicBezTo>
                  <a:pt x="24663" y="31509"/>
                  <a:pt x="33236" y="41529"/>
                  <a:pt x="38824" y="53086"/>
                </a:cubicBezTo>
                <a:cubicBezTo>
                  <a:pt x="42494" y="60668"/>
                  <a:pt x="46952" y="66415"/>
                  <a:pt x="52405" y="70644"/>
                </a:cubicBezTo>
                <a:lnTo>
                  <a:pt x="63741" y="75544"/>
                </a:lnTo>
                <a:lnTo>
                  <a:pt x="63741" y="86825"/>
                </a:lnTo>
                <a:lnTo>
                  <a:pt x="58285" y="85484"/>
                </a:lnTo>
                <a:cubicBezTo>
                  <a:pt x="48054" y="80928"/>
                  <a:pt x="39173" y="72689"/>
                  <a:pt x="33553" y="61646"/>
                </a:cubicBezTo>
                <a:cubicBezTo>
                  <a:pt x="26073" y="46965"/>
                  <a:pt x="17628" y="33045"/>
                  <a:pt x="4140" y="23368"/>
                </a:cubicBezTo>
                <a:cubicBezTo>
                  <a:pt x="0" y="20396"/>
                  <a:pt x="305" y="16193"/>
                  <a:pt x="4877" y="14618"/>
                </a:cubicBezTo>
                <a:cubicBezTo>
                  <a:pt x="20460" y="9220"/>
                  <a:pt x="35903" y="1575"/>
                  <a:pt x="52019" y="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127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Shape 7110">
            <a:extLst>
              <a:ext uri="{FF2B5EF4-FFF2-40B4-BE49-F238E27FC236}">
                <a16:creationId xmlns:a16="http://schemas.microsoft.com/office/drawing/2014/main" id="{4410DD5B-BFD8-E32A-CF6C-93ED444CF2FD}"/>
              </a:ext>
            </a:extLst>
          </p:cNvPr>
          <p:cNvSpPr>
            <a:spLocks/>
          </p:cNvSpPr>
          <p:nvPr/>
        </p:nvSpPr>
        <p:spPr bwMode="auto">
          <a:xfrm>
            <a:off x="101188838" y="940592163"/>
            <a:ext cx="78557437" cy="19604037"/>
          </a:xfrm>
          <a:custGeom>
            <a:avLst/>
            <a:gdLst>
              <a:gd name="T0" fmla="*/ 0 w 49485"/>
              <a:gd name="T1" fmla="*/ 0 h 12349"/>
              <a:gd name="T2" fmla="*/ 32309 w 49485"/>
              <a:gd name="T3" fmla="*/ 2174 h 12349"/>
              <a:gd name="T4" fmla="*/ 49485 w 49485"/>
              <a:gd name="T5" fmla="*/ 2274 h 12349"/>
              <a:gd name="T6" fmla="*/ 49485 w 49485"/>
              <a:gd name="T7" fmla="*/ 12349 h 12349"/>
              <a:gd name="T8" fmla="*/ 0 w 49485"/>
              <a:gd name="T9" fmla="*/ 7913 h 12349"/>
              <a:gd name="T10" fmla="*/ 0 w 49485"/>
              <a:gd name="T11" fmla="*/ 0 h 12349"/>
              <a:gd name="T12" fmla="*/ 0 w 49485"/>
              <a:gd name="T13" fmla="*/ 0 h 12349"/>
              <a:gd name="T14" fmla="*/ 49485 w 49485"/>
              <a:gd name="T15" fmla="*/ 12349 h 123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T12" t="T13" r="T14" b="T15"/>
            <a:pathLst>
              <a:path w="49485" h="12349">
                <a:moveTo>
                  <a:pt x="0" y="0"/>
                </a:moveTo>
                <a:lnTo>
                  <a:pt x="32309" y="2174"/>
                </a:lnTo>
                <a:lnTo>
                  <a:pt x="49485" y="2274"/>
                </a:lnTo>
                <a:lnTo>
                  <a:pt x="49485" y="12349"/>
                </a:lnTo>
                <a:lnTo>
                  <a:pt x="0" y="7913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127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Shape 7111">
            <a:extLst>
              <a:ext uri="{FF2B5EF4-FFF2-40B4-BE49-F238E27FC236}">
                <a16:creationId xmlns:a16="http://schemas.microsoft.com/office/drawing/2014/main" id="{848D9DE0-E4E3-6861-9F2F-F882E9367A4A}"/>
              </a:ext>
            </a:extLst>
          </p:cNvPr>
          <p:cNvSpPr>
            <a:spLocks/>
          </p:cNvSpPr>
          <p:nvPr/>
        </p:nvSpPr>
        <p:spPr bwMode="auto">
          <a:xfrm>
            <a:off x="101188838" y="599892438"/>
            <a:ext cx="78557437" cy="217143012"/>
          </a:xfrm>
          <a:custGeom>
            <a:avLst/>
            <a:gdLst>
              <a:gd name="T0" fmla="*/ 49485 w 49485"/>
              <a:gd name="T1" fmla="*/ 0 h 136783"/>
              <a:gd name="T2" fmla="*/ 49485 w 49485"/>
              <a:gd name="T3" fmla="*/ 9345 h 136783"/>
              <a:gd name="T4" fmla="*/ 25676 w 49485"/>
              <a:gd name="T5" fmla="*/ 8010 h 136783"/>
              <a:gd name="T6" fmla="*/ 11189 w 49485"/>
              <a:gd name="T7" fmla="*/ 11929 h 136783"/>
              <a:gd name="T8" fmla="*/ 13551 w 49485"/>
              <a:gd name="T9" fmla="*/ 13593 h 136783"/>
              <a:gd name="T10" fmla="*/ 45276 w 49485"/>
              <a:gd name="T11" fmla="*/ 15282 h 136783"/>
              <a:gd name="T12" fmla="*/ 47401 w 49485"/>
              <a:gd name="T13" fmla="*/ 13339 h 136783"/>
              <a:gd name="T14" fmla="*/ 49485 w 49485"/>
              <a:gd name="T15" fmla="*/ 10223 h 136783"/>
              <a:gd name="T16" fmla="*/ 49485 w 49485"/>
              <a:gd name="T17" fmla="*/ 130603 h 136783"/>
              <a:gd name="T18" fmla="*/ 48463 w 49485"/>
              <a:gd name="T19" fmla="*/ 136783 h 136783"/>
              <a:gd name="T20" fmla="*/ 45822 w 49485"/>
              <a:gd name="T21" fmla="*/ 136339 h 136783"/>
              <a:gd name="T22" fmla="*/ 45745 w 49485"/>
              <a:gd name="T23" fmla="*/ 23334 h 136783"/>
              <a:gd name="T24" fmla="*/ 29350 w 49485"/>
              <a:gd name="T25" fmla="*/ 23829 h 136783"/>
              <a:gd name="T26" fmla="*/ 28575 w 49485"/>
              <a:gd name="T27" fmla="*/ 51553 h 136783"/>
              <a:gd name="T28" fmla="*/ 18961 w 49485"/>
              <a:gd name="T29" fmla="*/ 86046 h 136783"/>
              <a:gd name="T30" fmla="*/ 0 w 49485"/>
              <a:gd name="T31" fmla="*/ 110164 h 136783"/>
              <a:gd name="T32" fmla="*/ 0 w 49485"/>
              <a:gd name="T33" fmla="*/ 95915 h 136783"/>
              <a:gd name="T34" fmla="*/ 11582 w 49485"/>
              <a:gd name="T35" fmla="*/ 79519 h 136783"/>
              <a:gd name="T36" fmla="*/ 20396 w 49485"/>
              <a:gd name="T37" fmla="*/ 45445 h 136783"/>
              <a:gd name="T38" fmla="*/ 22784 w 49485"/>
              <a:gd name="T39" fmla="*/ 24337 h 136783"/>
              <a:gd name="T40" fmla="*/ 8649 w 49485"/>
              <a:gd name="T41" fmla="*/ 20426 h 136783"/>
              <a:gd name="T42" fmla="*/ 1169 w 49485"/>
              <a:gd name="T43" fmla="*/ 10355 h 136783"/>
              <a:gd name="T44" fmla="*/ 11710 w 49485"/>
              <a:gd name="T45" fmla="*/ 3370 h 136783"/>
              <a:gd name="T46" fmla="*/ 41986 w 49485"/>
              <a:gd name="T47" fmla="*/ 2074 h 136783"/>
              <a:gd name="T48" fmla="*/ 49356 w 49485"/>
              <a:gd name="T49" fmla="*/ 215 h 136783"/>
              <a:gd name="T50" fmla="*/ 49485 w 49485"/>
              <a:gd name="T51" fmla="*/ 0 h 136783"/>
              <a:gd name="T52" fmla="*/ 0 w 49485"/>
              <a:gd name="T53" fmla="*/ 0 h 136783"/>
              <a:gd name="T54" fmla="*/ 49485 w 49485"/>
              <a:gd name="T55" fmla="*/ 136783 h 1367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T52" t="T53" r="T54" b="T55"/>
            <a:pathLst>
              <a:path w="49485" h="136783">
                <a:moveTo>
                  <a:pt x="49485" y="0"/>
                </a:moveTo>
                <a:lnTo>
                  <a:pt x="49485" y="9345"/>
                </a:lnTo>
                <a:lnTo>
                  <a:pt x="25676" y="8010"/>
                </a:lnTo>
                <a:cubicBezTo>
                  <a:pt x="18149" y="8526"/>
                  <a:pt x="12268" y="9923"/>
                  <a:pt x="11189" y="11929"/>
                </a:cubicBezTo>
                <a:cubicBezTo>
                  <a:pt x="11963" y="12501"/>
                  <a:pt x="12751" y="13542"/>
                  <a:pt x="13551" y="13593"/>
                </a:cubicBezTo>
                <a:cubicBezTo>
                  <a:pt x="24130" y="14317"/>
                  <a:pt x="34709" y="15104"/>
                  <a:pt x="45276" y="15282"/>
                </a:cubicBezTo>
                <a:cubicBezTo>
                  <a:pt x="45961" y="15295"/>
                  <a:pt x="46638" y="14485"/>
                  <a:pt x="47401" y="13339"/>
                </a:cubicBezTo>
                <a:lnTo>
                  <a:pt x="49485" y="10223"/>
                </a:lnTo>
                <a:lnTo>
                  <a:pt x="49485" y="130603"/>
                </a:lnTo>
                <a:lnTo>
                  <a:pt x="48463" y="136783"/>
                </a:lnTo>
                <a:cubicBezTo>
                  <a:pt x="47574" y="136643"/>
                  <a:pt x="46698" y="136491"/>
                  <a:pt x="45822" y="136339"/>
                </a:cubicBezTo>
                <a:cubicBezTo>
                  <a:pt x="40170" y="98924"/>
                  <a:pt x="41034" y="61586"/>
                  <a:pt x="45745" y="23334"/>
                </a:cubicBezTo>
                <a:cubicBezTo>
                  <a:pt x="39637" y="23525"/>
                  <a:pt x="34455" y="23677"/>
                  <a:pt x="29350" y="23829"/>
                </a:cubicBezTo>
                <a:cubicBezTo>
                  <a:pt x="29032" y="33761"/>
                  <a:pt x="28372" y="42651"/>
                  <a:pt x="28575" y="51553"/>
                </a:cubicBezTo>
                <a:cubicBezTo>
                  <a:pt x="28867" y="64355"/>
                  <a:pt x="25870" y="76331"/>
                  <a:pt x="18961" y="86046"/>
                </a:cubicBezTo>
                <a:lnTo>
                  <a:pt x="0" y="110164"/>
                </a:lnTo>
                <a:lnTo>
                  <a:pt x="0" y="95915"/>
                </a:lnTo>
                <a:lnTo>
                  <a:pt x="11582" y="79519"/>
                </a:lnTo>
                <a:cubicBezTo>
                  <a:pt x="18390" y="69854"/>
                  <a:pt x="20155" y="57776"/>
                  <a:pt x="20396" y="45445"/>
                </a:cubicBezTo>
                <a:cubicBezTo>
                  <a:pt x="20523" y="38498"/>
                  <a:pt x="21920" y="31602"/>
                  <a:pt x="22784" y="24337"/>
                </a:cubicBezTo>
                <a:cubicBezTo>
                  <a:pt x="18771" y="23334"/>
                  <a:pt x="13183" y="22978"/>
                  <a:pt x="8649" y="20426"/>
                </a:cubicBezTo>
                <a:cubicBezTo>
                  <a:pt x="5423" y="18610"/>
                  <a:pt x="3607" y="13822"/>
                  <a:pt x="1169" y="10355"/>
                </a:cubicBezTo>
                <a:cubicBezTo>
                  <a:pt x="4674" y="7916"/>
                  <a:pt x="7938" y="3852"/>
                  <a:pt x="11710" y="3370"/>
                </a:cubicBezTo>
                <a:cubicBezTo>
                  <a:pt x="21692" y="2112"/>
                  <a:pt x="31877" y="2404"/>
                  <a:pt x="41986" y="2074"/>
                </a:cubicBezTo>
                <a:cubicBezTo>
                  <a:pt x="44920" y="1985"/>
                  <a:pt x="47393" y="1541"/>
                  <a:pt x="49356" y="215"/>
                </a:cubicBezTo>
                <a:lnTo>
                  <a:pt x="49485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127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Shape 7112">
            <a:extLst>
              <a:ext uri="{FF2B5EF4-FFF2-40B4-BE49-F238E27FC236}">
                <a16:creationId xmlns:a16="http://schemas.microsoft.com/office/drawing/2014/main" id="{CF62F7EE-5E06-97C6-66E8-8BD09E959485}"/>
              </a:ext>
            </a:extLst>
          </p:cNvPr>
          <p:cNvSpPr>
            <a:spLocks/>
          </p:cNvSpPr>
          <p:nvPr/>
        </p:nvSpPr>
        <p:spPr bwMode="auto">
          <a:xfrm>
            <a:off x="101188838" y="625646450"/>
            <a:ext cx="78557437" cy="140582650"/>
          </a:xfrm>
          <a:custGeom>
            <a:avLst/>
            <a:gdLst>
              <a:gd name="T0" fmla="*/ 0 w 49485"/>
              <a:gd name="T1" fmla="*/ 0 h 88556"/>
              <a:gd name="T2" fmla="*/ 17804 w 49485"/>
              <a:gd name="T3" fmla="*/ 1848 h 88556"/>
              <a:gd name="T4" fmla="*/ 42038 w 49485"/>
              <a:gd name="T5" fmla="*/ 17273 h 88556"/>
              <a:gd name="T6" fmla="*/ 49485 w 49485"/>
              <a:gd name="T7" fmla="*/ 28421 h 88556"/>
              <a:gd name="T8" fmla="*/ 49485 w 49485"/>
              <a:gd name="T9" fmla="*/ 68165 h 88556"/>
              <a:gd name="T10" fmla="*/ 48679 w 49485"/>
              <a:gd name="T11" fmla="*/ 67402 h 88556"/>
              <a:gd name="T12" fmla="*/ 27381 w 49485"/>
              <a:gd name="T13" fmla="*/ 86007 h 88556"/>
              <a:gd name="T14" fmla="*/ 10666 w 49485"/>
              <a:gd name="T15" fmla="*/ 88229 h 88556"/>
              <a:gd name="T16" fmla="*/ 0 w 49485"/>
              <a:gd name="T17" fmla="*/ 85608 h 88556"/>
              <a:gd name="T18" fmla="*/ 0 w 49485"/>
              <a:gd name="T19" fmla="*/ 74328 h 88556"/>
              <a:gd name="T20" fmla="*/ 8217 w 49485"/>
              <a:gd name="T21" fmla="*/ 77879 h 88556"/>
              <a:gd name="T22" fmla="*/ 43650 w 49485"/>
              <a:gd name="T23" fmla="*/ 58258 h 88556"/>
              <a:gd name="T24" fmla="*/ 9385 w 49485"/>
              <a:gd name="T25" fmla="*/ 43488 h 88556"/>
              <a:gd name="T26" fmla="*/ 27877 w 49485"/>
              <a:gd name="T27" fmla="*/ 42345 h 88556"/>
              <a:gd name="T28" fmla="*/ 46571 w 49485"/>
              <a:gd name="T29" fmla="*/ 50650 h 88556"/>
              <a:gd name="T30" fmla="*/ 8367 w 49485"/>
              <a:gd name="T31" fmla="*/ 10384 h 88556"/>
              <a:gd name="T32" fmla="*/ 0 w 49485"/>
              <a:gd name="T33" fmla="*/ 9660 h 88556"/>
              <a:gd name="T34" fmla="*/ 0 w 49485"/>
              <a:gd name="T35" fmla="*/ 0 h 88556"/>
              <a:gd name="T36" fmla="*/ 0 w 49485"/>
              <a:gd name="T37" fmla="*/ 0 h 88556"/>
              <a:gd name="T38" fmla="*/ 49485 w 49485"/>
              <a:gd name="T39" fmla="*/ 88556 h 885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T36" t="T37" r="T38" b="T39"/>
            <a:pathLst>
              <a:path w="49485" h="88556">
                <a:moveTo>
                  <a:pt x="0" y="0"/>
                </a:moveTo>
                <a:lnTo>
                  <a:pt x="17804" y="1848"/>
                </a:lnTo>
                <a:cubicBezTo>
                  <a:pt x="26953" y="4917"/>
                  <a:pt x="35221" y="10046"/>
                  <a:pt x="42038" y="17273"/>
                </a:cubicBezTo>
                <a:lnTo>
                  <a:pt x="49485" y="28421"/>
                </a:lnTo>
                <a:lnTo>
                  <a:pt x="49485" y="68165"/>
                </a:lnTo>
                <a:lnTo>
                  <a:pt x="48679" y="67402"/>
                </a:lnTo>
                <a:cubicBezTo>
                  <a:pt x="44158" y="76914"/>
                  <a:pt x="36868" y="82832"/>
                  <a:pt x="27381" y="86007"/>
                </a:cubicBezTo>
                <a:cubicBezTo>
                  <a:pt x="21870" y="87852"/>
                  <a:pt x="16218" y="88556"/>
                  <a:pt x="10666" y="88229"/>
                </a:cubicBezTo>
                <a:lnTo>
                  <a:pt x="0" y="85608"/>
                </a:lnTo>
                <a:lnTo>
                  <a:pt x="0" y="74328"/>
                </a:lnTo>
                <a:lnTo>
                  <a:pt x="8217" y="77879"/>
                </a:lnTo>
                <a:cubicBezTo>
                  <a:pt x="23406" y="80889"/>
                  <a:pt x="37110" y="74514"/>
                  <a:pt x="43650" y="58258"/>
                </a:cubicBezTo>
                <a:cubicBezTo>
                  <a:pt x="32398" y="53406"/>
                  <a:pt x="21196" y="48580"/>
                  <a:pt x="9385" y="43488"/>
                </a:cubicBezTo>
                <a:cubicBezTo>
                  <a:pt x="14999" y="38738"/>
                  <a:pt x="21831" y="40706"/>
                  <a:pt x="27877" y="42345"/>
                </a:cubicBezTo>
                <a:cubicBezTo>
                  <a:pt x="34214" y="44059"/>
                  <a:pt x="40132" y="47691"/>
                  <a:pt x="46571" y="50650"/>
                </a:cubicBezTo>
                <a:cubicBezTo>
                  <a:pt x="45242" y="31877"/>
                  <a:pt x="29512" y="16020"/>
                  <a:pt x="8367" y="10384"/>
                </a:cubicBezTo>
                <a:lnTo>
                  <a:pt x="0" y="966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127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Shape 7113">
            <a:extLst>
              <a:ext uri="{FF2B5EF4-FFF2-40B4-BE49-F238E27FC236}">
                <a16:creationId xmlns:a16="http://schemas.microsoft.com/office/drawing/2014/main" id="{4182251B-B9CC-F2B4-3F6B-D14ACC10F891}"/>
              </a:ext>
            </a:extLst>
          </p:cNvPr>
          <p:cNvSpPr>
            <a:spLocks/>
          </p:cNvSpPr>
          <p:nvPr/>
        </p:nvSpPr>
        <p:spPr bwMode="auto">
          <a:xfrm>
            <a:off x="179746275" y="1321531838"/>
            <a:ext cx="46694725" cy="18956337"/>
          </a:xfrm>
          <a:custGeom>
            <a:avLst/>
            <a:gdLst>
              <a:gd name="T0" fmla="*/ 0 w 29414"/>
              <a:gd name="T1" fmla="*/ 0 h 11941"/>
              <a:gd name="T2" fmla="*/ 29414 w 29414"/>
              <a:gd name="T3" fmla="*/ 170 h 11941"/>
              <a:gd name="T4" fmla="*/ 29414 w 29414"/>
              <a:gd name="T5" fmla="*/ 11889 h 11941"/>
              <a:gd name="T6" fmla="*/ 20810 w 29414"/>
              <a:gd name="T7" fmla="*/ 11941 h 11941"/>
              <a:gd name="T8" fmla="*/ 0 w 29414"/>
              <a:gd name="T9" fmla="*/ 10075 h 11941"/>
              <a:gd name="T10" fmla="*/ 0 w 29414"/>
              <a:gd name="T11" fmla="*/ 0 h 11941"/>
              <a:gd name="T12" fmla="*/ 0 w 29414"/>
              <a:gd name="T13" fmla="*/ 0 h 11941"/>
              <a:gd name="T14" fmla="*/ 29414 w 29414"/>
              <a:gd name="T15" fmla="*/ 11941 h 119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T12" t="T13" r="T14" b="T15"/>
            <a:pathLst>
              <a:path w="29414" h="11941">
                <a:moveTo>
                  <a:pt x="0" y="0"/>
                </a:moveTo>
                <a:lnTo>
                  <a:pt x="29414" y="170"/>
                </a:lnTo>
                <a:lnTo>
                  <a:pt x="29414" y="11889"/>
                </a:lnTo>
                <a:lnTo>
                  <a:pt x="20810" y="11941"/>
                </a:lnTo>
                <a:lnTo>
                  <a:pt x="0" y="10075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127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Shape 7114">
            <a:extLst>
              <a:ext uri="{FF2B5EF4-FFF2-40B4-BE49-F238E27FC236}">
                <a16:creationId xmlns:a16="http://schemas.microsoft.com/office/drawing/2014/main" id="{C51F2187-B818-596B-813F-6A7043CD3C6E}"/>
              </a:ext>
            </a:extLst>
          </p:cNvPr>
          <p:cNvSpPr>
            <a:spLocks/>
          </p:cNvSpPr>
          <p:nvPr/>
        </p:nvSpPr>
        <p:spPr bwMode="auto">
          <a:xfrm>
            <a:off x="179746275" y="830303775"/>
            <a:ext cx="46694725" cy="353602925"/>
          </a:xfrm>
          <a:custGeom>
            <a:avLst/>
            <a:gdLst>
              <a:gd name="T0" fmla="*/ 0 w 29414"/>
              <a:gd name="T1" fmla="*/ 0 h 222742"/>
              <a:gd name="T2" fmla="*/ 4084 w 29414"/>
              <a:gd name="T3" fmla="*/ 6113 h 222742"/>
              <a:gd name="T4" fmla="*/ 6382 w 29414"/>
              <a:gd name="T5" fmla="*/ 26141 h 222742"/>
              <a:gd name="T6" fmla="*/ 11513 w 29414"/>
              <a:gd name="T7" fmla="*/ 37533 h 222742"/>
              <a:gd name="T8" fmla="*/ 20543 w 29414"/>
              <a:gd name="T9" fmla="*/ 44658 h 222742"/>
              <a:gd name="T10" fmla="*/ 29414 w 29414"/>
              <a:gd name="T11" fmla="*/ 28706 h 222742"/>
              <a:gd name="T12" fmla="*/ 29414 w 29414"/>
              <a:gd name="T13" fmla="*/ 50896 h 222742"/>
              <a:gd name="T14" fmla="*/ 22440 w 29414"/>
              <a:gd name="T15" fmla="*/ 63051 h 222742"/>
              <a:gd name="T16" fmla="*/ 10459 w 29414"/>
              <a:gd name="T17" fmla="*/ 92588 h 222742"/>
              <a:gd name="T18" fmla="*/ 29414 w 29414"/>
              <a:gd name="T19" fmla="*/ 93051 h 222742"/>
              <a:gd name="T20" fmla="*/ 29414 w 29414"/>
              <a:gd name="T21" fmla="*/ 101352 h 222742"/>
              <a:gd name="T22" fmla="*/ 12250 w 29414"/>
              <a:gd name="T23" fmla="*/ 100246 h 222742"/>
              <a:gd name="T24" fmla="*/ 6789 w 29414"/>
              <a:gd name="T25" fmla="*/ 105643 h 222742"/>
              <a:gd name="T26" fmla="*/ 8059 w 29414"/>
              <a:gd name="T27" fmla="*/ 107612 h 222742"/>
              <a:gd name="T28" fmla="*/ 29414 w 29414"/>
              <a:gd name="T29" fmla="*/ 108543 h 222742"/>
              <a:gd name="T30" fmla="*/ 29414 w 29414"/>
              <a:gd name="T31" fmla="*/ 165613 h 222742"/>
              <a:gd name="T32" fmla="*/ 26296 w 29414"/>
              <a:gd name="T33" fmla="*/ 122458 h 222742"/>
              <a:gd name="T34" fmla="*/ 26017 w 29414"/>
              <a:gd name="T35" fmla="*/ 116578 h 222742"/>
              <a:gd name="T36" fmla="*/ 12364 w 29414"/>
              <a:gd name="T37" fmla="*/ 115638 h 222742"/>
              <a:gd name="T38" fmla="*/ 3995 w 29414"/>
              <a:gd name="T39" fmla="*/ 122979 h 222742"/>
              <a:gd name="T40" fmla="*/ 617 w 29414"/>
              <a:gd name="T41" fmla="*/ 187215 h 222742"/>
              <a:gd name="T42" fmla="*/ 1302 w 29414"/>
              <a:gd name="T43" fmla="*/ 214863 h 222742"/>
              <a:gd name="T44" fmla="*/ 0 w 29414"/>
              <a:gd name="T45" fmla="*/ 222742 h 222742"/>
              <a:gd name="T46" fmla="*/ 0 w 29414"/>
              <a:gd name="T47" fmla="*/ 102362 h 222742"/>
              <a:gd name="T48" fmla="*/ 566 w 29414"/>
              <a:gd name="T49" fmla="*/ 101516 h 222742"/>
              <a:gd name="T50" fmla="*/ 0 w 29414"/>
              <a:gd name="T51" fmla="*/ 101484 h 222742"/>
              <a:gd name="T52" fmla="*/ 0 w 29414"/>
              <a:gd name="T53" fmla="*/ 92139 h 222742"/>
              <a:gd name="T54" fmla="*/ 4173 w 29414"/>
              <a:gd name="T55" fmla="*/ 85209 h 222742"/>
              <a:gd name="T56" fmla="*/ 13685 w 29414"/>
              <a:gd name="T57" fmla="*/ 61498 h 222742"/>
              <a:gd name="T58" fmla="*/ 11615 w 29414"/>
              <a:gd name="T59" fmla="*/ 50741 h 222742"/>
              <a:gd name="T60" fmla="*/ 0 w 29414"/>
              <a:gd name="T61" fmla="*/ 39744 h 222742"/>
              <a:gd name="T62" fmla="*/ 0 w 29414"/>
              <a:gd name="T63" fmla="*/ 0 h 222742"/>
              <a:gd name="T64" fmla="*/ 0 w 29414"/>
              <a:gd name="T65" fmla="*/ 0 h 222742"/>
              <a:gd name="T66" fmla="*/ 29414 w 29414"/>
              <a:gd name="T67" fmla="*/ 222742 h 2227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T64" t="T65" r="T66" b="T67"/>
            <a:pathLst>
              <a:path w="29414" h="222742">
                <a:moveTo>
                  <a:pt x="0" y="0"/>
                </a:moveTo>
                <a:lnTo>
                  <a:pt x="4084" y="6113"/>
                </a:lnTo>
                <a:cubicBezTo>
                  <a:pt x="7043" y="12565"/>
                  <a:pt x="8287" y="18801"/>
                  <a:pt x="6382" y="26141"/>
                </a:cubicBezTo>
                <a:cubicBezTo>
                  <a:pt x="5595" y="29202"/>
                  <a:pt x="8986" y="34269"/>
                  <a:pt x="11513" y="37533"/>
                </a:cubicBezTo>
                <a:cubicBezTo>
                  <a:pt x="13888" y="40594"/>
                  <a:pt x="17635" y="42461"/>
                  <a:pt x="20543" y="44658"/>
                </a:cubicBezTo>
                <a:lnTo>
                  <a:pt x="29414" y="28706"/>
                </a:lnTo>
                <a:lnTo>
                  <a:pt x="29414" y="50896"/>
                </a:lnTo>
                <a:lnTo>
                  <a:pt x="22440" y="63051"/>
                </a:lnTo>
                <a:cubicBezTo>
                  <a:pt x="18076" y="72452"/>
                  <a:pt x="14275" y="82313"/>
                  <a:pt x="10459" y="92588"/>
                </a:cubicBezTo>
                <a:lnTo>
                  <a:pt x="29414" y="93051"/>
                </a:lnTo>
                <a:lnTo>
                  <a:pt x="29414" y="101352"/>
                </a:lnTo>
                <a:lnTo>
                  <a:pt x="12250" y="100246"/>
                </a:lnTo>
                <a:cubicBezTo>
                  <a:pt x="10421" y="100195"/>
                  <a:pt x="8605" y="103763"/>
                  <a:pt x="6789" y="105643"/>
                </a:cubicBezTo>
                <a:cubicBezTo>
                  <a:pt x="7221" y="106304"/>
                  <a:pt x="7640" y="106964"/>
                  <a:pt x="8059" y="107612"/>
                </a:cubicBezTo>
                <a:lnTo>
                  <a:pt x="29414" y="108543"/>
                </a:lnTo>
                <a:lnTo>
                  <a:pt x="29414" y="165613"/>
                </a:lnTo>
                <a:lnTo>
                  <a:pt x="26296" y="122458"/>
                </a:lnTo>
                <a:cubicBezTo>
                  <a:pt x="26169" y="120515"/>
                  <a:pt x="26106" y="118584"/>
                  <a:pt x="26017" y="116578"/>
                </a:cubicBezTo>
                <a:cubicBezTo>
                  <a:pt x="21025" y="116235"/>
                  <a:pt x="16695" y="115930"/>
                  <a:pt x="12364" y="115638"/>
                </a:cubicBezTo>
                <a:cubicBezTo>
                  <a:pt x="7386" y="115295"/>
                  <a:pt x="4274" y="116692"/>
                  <a:pt x="3995" y="122979"/>
                </a:cubicBezTo>
                <a:cubicBezTo>
                  <a:pt x="3042" y="144404"/>
                  <a:pt x="1455" y="165778"/>
                  <a:pt x="617" y="187215"/>
                </a:cubicBezTo>
                <a:cubicBezTo>
                  <a:pt x="261" y="196385"/>
                  <a:pt x="1442" y="205668"/>
                  <a:pt x="1302" y="214863"/>
                </a:cubicBezTo>
                <a:lnTo>
                  <a:pt x="0" y="222742"/>
                </a:lnTo>
                <a:lnTo>
                  <a:pt x="0" y="102362"/>
                </a:lnTo>
                <a:lnTo>
                  <a:pt x="566" y="101516"/>
                </a:lnTo>
                <a:lnTo>
                  <a:pt x="0" y="101484"/>
                </a:lnTo>
                <a:lnTo>
                  <a:pt x="0" y="92139"/>
                </a:lnTo>
                <a:lnTo>
                  <a:pt x="4173" y="85209"/>
                </a:lnTo>
                <a:cubicBezTo>
                  <a:pt x="6230" y="76941"/>
                  <a:pt x="10053" y="69156"/>
                  <a:pt x="13685" y="61498"/>
                </a:cubicBezTo>
                <a:cubicBezTo>
                  <a:pt x="15831" y="56989"/>
                  <a:pt x="15018" y="53878"/>
                  <a:pt x="11615" y="50741"/>
                </a:cubicBezTo>
                <a:lnTo>
                  <a:pt x="0" y="39744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127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Shape 7115">
            <a:extLst>
              <a:ext uri="{FF2B5EF4-FFF2-40B4-BE49-F238E27FC236}">
                <a16:creationId xmlns:a16="http://schemas.microsoft.com/office/drawing/2014/main" id="{48AF880D-E638-CFAF-792B-6969558F2097}"/>
              </a:ext>
            </a:extLst>
          </p:cNvPr>
          <p:cNvSpPr>
            <a:spLocks/>
          </p:cNvSpPr>
          <p:nvPr/>
        </p:nvSpPr>
        <p:spPr bwMode="auto">
          <a:xfrm>
            <a:off x="221448313" y="1156387388"/>
            <a:ext cx="4992687" cy="68349812"/>
          </a:xfrm>
          <a:custGeom>
            <a:avLst/>
            <a:gdLst>
              <a:gd name="T0" fmla="*/ 3145 w 3145"/>
              <a:gd name="T1" fmla="*/ 0 h 43055"/>
              <a:gd name="T2" fmla="*/ 3145 w 3145"/>
              <a:gd name="T3" fmla="*/ 43055 h 43055"/>
              <a:gd name="T4" fmla="*/ 1881 w 3145"/>
              <a:gd name="T5" fmla="*/ 26483 h 43055"/>
              <a:gd name="T6" fmla="*/ 340 w 3145"/>
              <a:gd name="T7" fmla="*/ 11416 h 43055"/>
              <a:gd name="T8" fmla="*/ 3145 w 3145"/>
              <a:gd name="T9" fmla="*/ 0 h 43055"/>
              <a:gd name="T10" fmla="*/ 0 w 3145"/>
              <a:gd name="T11" fmla="*/ 0 h 43055"/>
              <a:gd name="T12" fmla="*/ 3145 w 3145"/>
              <a:gd name="T13" fmla="*/ 43055 h 430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T10" t="T11" r="T12" b="T13"/>
            <a:pathLst>
              <a:path w="3145" h="43055">
                <a:moveTo>
                  <a:pt x="3145" y="0"/>
                </a:moveTo>
                <a:lnTo>
                  <a:pt x="3145" y="43055"/>
                </a:lnTo>
                <a:lnTo>
                  <a:pt x="1881" y="26483"/>
                </a:lnTo>
                <a:cubicBezTo>
                  <a:pt x="481" y="21330"/>
                  <a:pt x="0" y="16266"/>
                  <a:pt x="340" y="11416"/>
                </a:cubicBezTo>
                <a:lnTo>
                  <a:pt x="3145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127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" name="Shape 7116">
            <a:extLst>
              <a:ext uri="{FF2B5EF4-FFF2-40B4-BE49-F238E27FC236}">
                <a16:creationId xmlns:a16="http://schemas.microsoft.com/office/drawing/2014/main" id="{7517063C-1629-6F85-19C5-9344A7481562}"/>
              </a:ext>
            </a:extLst>
          </p:cNvPr>
          <p:cNvSpPr>
            <a:spLocks/>
          </p:cNvSpPr>
          <p:nvPr/>
        </p:nvSpPr>
        <p:spPr bwMode="auto">
          <a:xfrm>
            <a:off x="226441000" y="1399974975"/>
            <a:ext cx="100949125" cy="381339725"/>
          </a:xfrm>
          <a:custGeom>
            <a:avLst/>
            <a:gdLst>
              <a:gd name="T0" fmla="*/ 0 w 63590"/>
              <a:gd name="T1" fmla="*/ 0 h 240214"/>
              <a:gd name="T2" fmla="*/ 2877 w 63590"/>
              <a:gd name="T3" fmla="*/ 70 h 240214"/>
              <a:gd name="T4" fmla="*/ 21584 w 63590"/>
              <a:gd name="T5" fmla="*/ 2166 h 240214"/>
              <a:gd name="T6" fmla="*/ 30804 w 63590"/>
              <a:gd name="T7" fmla="*/ 12593 h 240214"/>
              <a:gd name="T8" fmla="*/ 21393 w 63590"/>
              <a:gd name="T9" fmla="*/ 21940 h 240214"/>
              <a:gd name="T10" fmla="*/ 3982 w 63590"/>
              <a:gd name="T11" fmla="*/ 23870 h 240214"/>
              <a:gd name="T12" fmla="*/ 5150 w 63590"/>
              <a:gd name="T13" fmla="*/ 47594 h 240214"/>
              <a:gd name="T14" fmla="*/ 8985 w 63590"/>
              <a:gd name="T15" fmla="*/ 74899 h 240214"/>
              <a:gd name="T16" fmla="*/ 21762 w 63590"/>
              <a:gd name="T17" fmla="*/ 105747 h 240214"/>
              <a:gd name="T18" fmla="*/ 51315 w 63590"/>
              <a:gd name="T19" fmla="*/ 146616 h 240214"/>
              <a:gd name="T20" fmla="*/ 63590 w 63590"/>
              <a:gd name="T21" fmla="*/ 172636 h 240214"/>
              <a:gd name="T22" fmla="*/ 63590 w 63590"/>
              <a:gd name="T23" fmla="*/ 235139 h 240214"/>
              <a:gd name="T24" fmla="*/ 62961 w 63590"/>
              <a:gd name="T25" fmla="*/ 236697 h 240214"/>
              <a:gd name="T26" fmla="*/ 49270 w 63590"/>
              <a:gd name="T27" fmla="*/ 239592 h 240214"/>
              <a:gd name="T28" fmla="*/ 20319 w 63590"/>
              <a:gd name="T29" fmla="*/ 240091 h 240214"/>
              <a:gd name="T30" fmla="*/ 0 w 63590"/>
              <a:gd name="T31" fmla="*/ 240214 h 240214"/>
              <a:gd name="T32" fmla="*/ 0 w 63590"/>
              <a:gd name="T33" fmla="*/ 228495 h 240214"/>
              <a:gd name="T34" fmla="*/ 48152 w 63590"/>
              <a:gd name="T35" fmla="*/ 228772 h 240214"/>
              <a:gd name="T36" fmla="*/ 58274 w 63590"/>
              <a:gd name="T37" fmla="*/ 221558 h 240214"/>
              <a:gd name="T38" fmla="*/ 56636 w 63590"/>
              <a:gd name="T39" fmla="*/ 182874 h 240214"/>
              <a:gd name="T40" fmla="*/ 40278 w 63590"/>
              <a:gd name="T41" fmla="*/ 151023 h 240214"/>
              <a:gd name="T42" fmla="*/ 12922 w 63590"/>
              <a:gd name="T43" fmla="*/ 111399 h 240214"/>
              <a:gd name="T44" fmla="*/ 743 w 63590"/>
              <a:gd name="T45" fmla="*/ 82849 h 240214"/>
              <a:gd name="T46" fmla="*/ 0 w 63590"/>
              <a:gd name="T47" fmla="*/ 72562 h 240214"/>
              <a:gd name="T48" fmla="*/ 0 w 63590"/>
              <a:gd name="T49" fmla="*/ 15493 h 240214"/>
              <a:gd name="T50" fmla="*/ 735 w 63590"/>
              <a:gd name="T51" fmla="*/ 15525 h 240214"/>
              <a:gd name="T52" fmla="*/ 22625 w 63590"/>
              <a:gd name="T53" fmla="*/ 12516 h 240214"/>
              <a:gd name="T54" fmla="*/ 18904 w 63590"/>
              <a:gd name="T55" fmla="*/ 9519 h 240214"/>
              <a:gd name="T56" fmla="*/ 0 w 63590"/>
              <a:gd name="T57" fmla="*/ 8301 h 240214"/>
              <a:gd name="T58" fmla="*/ 0 w 63590"/>
              <a:gd name="T59" fmla="*/ 0 h 240214"/>
              <a:gd name="T60" fmla="*/ 0 w 63590"/>
              <a:gd name="T61" fmla="*/ 0 h 240214"/>
              <a:gd name="T62" fmla="*/ 63590 w 63590"/>
              <a:gd name="T63" fmla="*/ 240214 h 2402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T60" t="T61" r="T62" b="T63"/>
            <a:pathLst>
              <a:path w="63590" h="240214">
                <a:moveTo>
                  <a:pt x="0" y="0"/>
                </a:moveTo>
                <a:lnTo>
                  <a:pt x="2877" y="70"/>
                </a:lnTo>
                <a:cubicBezTo>
                  <a:pt x="9125" y="451"/>
                  <a:pt x="15399" y="1036"/>
                  <a:pt x="21584" y="2166"/>
                </a:cubicBezTo>
                <a:cubicBezTo>
                  <a:pt x="26804" y="3118"/>
                  <a:pt x="30613" y="6611"/>
                  <a:pt x="30804" y="12593"/>
                </a:cubicBezTo>
                <a:cubicBezTo>
                  <a:pt x="31020" y="19120"/>
                  <a:pt x="26334" y="21114"/>
                  <a:pt x="21393" y="21940"/>
                </a:cubicBezTo>
                <a:cubicBezTo>
                  <a:pt x="15958" y="22854"/>
                  <a:pt x="10433" y="23184"/>
                  <a:pt x="3982" y="23870"/>
                </a:cubicBezTo>
                <a:cubicBezTo>
                  <a:pt x="4350" y="31909"/>
                  <a:pt x="4350" y="39783"/>
                  <a:pt x="5150" y="47594"/>
                </a:cubicBezTo>
                <a:cubicBezTo>
                  <a:pt x="6077" y="56725"/>
                  <a:pt x="7792" y="65793"/>
                  <a:pt x="8985" y="74899"/>
                </a:cubicBezTo>
                <a:cubicBezTo>
                  <a:pt x="10484" y="86430"/>
                  <a:pt x="14789" y="96514"/>
                  <a:pt x="21762" y="105747"/>
                </a:cubicBezTo>
                <a:cubicBezTo>
                  <a:pt x="31871" y="119146"/>
                  <a:pt x="41307" y="133128"/>
                  <a:pt x="51315" y="146616"/>
                </a:cubicBezTo>
                <a:lnTo>
                  <a:pt x="63590" y="172636"/>
                </a:lnTo>
                <a:lnTo>
                  <a:pt x="63590" y="235139"/>
                </a:lnTo>
                <a:lnTo>
                  <a:pt x="62961" y="236697"/>
                </a:lnTo>
                <a:cubicBezTo>
                  <a:pt x="60081" y="239211"/>
                  <a:pt x="55899" y="239783"/>
                  <a:pt x="49270" y="239592"/>
                </a:cubicBezTo>
                <a:cubicBezTo>
                  <a:pt x="39618" y="239307"/>
                  <a:pt x="29966" y="239726"/>
                  <a:pt x="20319" y="240091"/>
                </a:cubicBezTo>
                <a:lnTo>
                  <a:pt x="0" y="240214"/>
                </a:lnTo>
                <a:lnTo>
                  <a:pt x="0" y="228495"/>
                </a:lnTo>
                <a:lnTo>
                  <a:pt x="48152" y="228772"/>
                </a:lnTo>
                <a:cubicBezTo>
                  <a:pt x="53372" y="228810"/>
                  <a:pt x="58147" y="227121"/>
                  <a:pt x="58274" y="221558"/>
                </a:cubicBezTo>
                <a:cubicBezTo>
                  <a:pt x="58579" y="208655"/>
                  <a:pt x="59684" y="195168"/>
                  <a:pt x="56636" y="182874"/>
                </a:cubicBezTo>
                <a:cubicBezTo>
                  <a:pt x="53842" y="171571"/>
                  <a:pt x="46666" y="161081"/>
                  <a:pt x="40278" y="151023"/>
                </a:cubicBezTo>
                <a:cubicBezTo>
                  <a:pt x="31655" y="137472"/>
                  <a:pt x="21317" y="125089"/>
                  <a:pt x="12922" y="111399"/>
                </a:cubicBezTo>
                <a:cubicBezTo>
                  <a:pt x="7576" y="102661"/>
                  <a:pt x="2318" y="92768"/>
                  <a:pt x="743" y="82849"/>
                </a:cubicBezTo>
                <a:lnTo>
                  <a:pt x="0" y="72562"/>
                </a:lnTo>
                <a:lnTo>
                  <a:pt x="0" y="15493"/>
                </a:lnTo>
                <a:lnTo>
                  <a:pt x="735" y="15525"/>
                </a:lnTo>
                <a:cubicBezTo>
                  <a:pt x="8081" y="15460"/>
                  <a:pt x="15392" y="14733"/>
                  <a:pt x="22625" y="12516"/>
                </a:cubicBezTo>
                <a:cubicBezTo>
                  <a:pt x="21406" y="10827"/>
                  <a:pt x="20174" y="9621"/>
                  <a:pt x="18904" y="9519"/>
                </a:cubicBezTo>
                <a:lnTo>
                  <a:pt x="0" y="8301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127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" name="Shape 7117">
            <a:extLst>
              <a:ext uri="{FF2B5EF4-FFF2-40B4-BE49-F238E27FC236}">
                <a16:creationId xmlns:a16="http://schemas.microsoft.com/office/drawing/2014/main" id="{53C71DD7-0A9E-9203-9AA7-2715CA822B41}"/>
              </a:ext>
            </a:extLst>
          </p:cNvPr>
          <p:cNvSpPr>
            <a:spLocks/>
          </p:cNvSpPr>
          <p:nvPr/>
        </p:nvSpPr>
        <p:spPr bwMode="auto">
          <a:xfrm>
            <a:off x="226441000" y="1556756475"/>
            <a:ext cx="100949125" cy="160818513"/>
          </a:xfrm>
          <a:custGeom>
            <a:avLst/>
            <a:gdLst>
              <a:gd name="T0" fmla="*/ 44596 w 63590"/>
              <a:gd name="T1" fmla="*/ 0 h 101303"/>
              <a:gd name="T2" fmla="*/ 63590 w 63590"/>
              <a:gd name="T3" fmla="*/ 1722 h 101303"/>
              <a:gd name="T4" fmla="*/ 63590 w 63590"/>
              <a:gd name="T5" fmla="*/ 11191 h 101303"/>
              <a:gd name="T6" fmla="*/ 61297 w 63590"/>
              <a:gd name="T7" fmla="*/ 10727 h 101303"/>
              <a:gd name="T8" fmla="*/ 12973 w 63590"/>
              <a:gd name="T9" fmla="*/ 24722 h 101303"/>
              <a:gd name="T10" fmla="*/ 7296 w 63590"/>
              <a:gd name="T11" fmla="*/ 33764 h 101303"/>
              <a:gd name="T12" fmla="*/ 29674 w 63590"/>
              <a:gd name="T13" fmla="*/ 27491 h 101303"/>
              <a:gd name="T14" fmla="*/ 7322 w 63590"/>
              <a:gd name="T15" fmla="*/ 68931 h 101303"/>
              <a:gd name="T16" fmla="*/ 10103 w 63590"/>
              <a:gd name="T17" fmla="*/ 66670 h 101303"/>
              <a:gd name="T18" fmla="*/ 59709 w 63590"/>
              <a:gd name="T19" fmla="*/ 32736 h 101303"/>
              <a:gd name="T20" fmla="*/ 63590 w 63590"/>
              <a:gd name="T21" fmla="*/ 31034 h 101303"/>
              <a:gd name="T22" fmla="*/ 63590 w 63590"/>
              <a:gd name="T23" fmla="*/ 42683 h 101303"/>
              <a:gd name="T24" fmla="*/ 34093 w 63590"/>
              <a:gd name="T25" fmla="*/ 60104 h 101303"/>
              <a:gd name="T26" fmla="*/ 13126 w 63590"/>
              <a:gd name="T27" fmla="*/ 76703 h 101303"/>
              <a:gd name="T28" fmla="*/ 61462 w 63590"/>
              <a:gd name="T29" fmla="*/ 87130 h 101303"/>
              <a:gd name="T30" fmla="*/ 63590 w 63590"/>
              <a:gd name="T31" fmla="*/ 85857 h 101303"/>
              <a:gd name="T32" fmla="*/ 63590 w 63590"/>
              <a:gd name="T33" fmla="*/ 95337 h 101303"/>
              <a:gd name="T34" fmla="*/ 50527 w 63590"/>
              <a:gd name="T35" fmla="*/ 99868 h 101303"/>
              <a:gd name="T36" fmla="*/ 8388 w 63590"/>
              <a:gd name="T37" fmla="*/ 84679 h 101303"/>
              <a:gd name="T38" fmla="*/ 0 w 63590"/>
              <a:gd name="T39" fmla="*/ 99299 h 101303"/>
              <a:gd name="T40" fmla="*/ 0 w 63590"/>
              <a:gd name="T41" fmla="*/ 77109 h 101303"/>
              <a:gd name="T42" fmla="*/ 200 w 63590"/>
              <a:gd name="T43" fmla="*/ 76749 h 101303"/>
              <a:gd name="T44" fmla="*/ 0 w 63590"/>
              <a:gd name="T45" fmla="*/ 74123 h 101303"/>
              <a:gd name="T46" fmla="*/ 0 w 63590"/>
              <a:gd name="T47" fmla="*/ 31068 h 101303"/>
              <a:gd name="T48" fmla="*/ 583 w 63590"/>
              <a:gd name="T49" fmla="*/ 28696 h 101303"/>
              <a:gd name="T50" fmla="*/ 19793 w 63590"/>
              <a:gd name="T51" fmla="*/ 7945 h 101303"/>
              <a:gd name="T52" fmla="*/ 44596 w 63590"/>
              <a:gd name="T53" fmla="*/ 0 h 101303"/>
              <a:gd name="T54" fmla="*/ 0 w 63590"/>
              <a:gd name="T55" fmla="*/ 0 h 101303"/>
              <a:gd name="T56" fmla="*/ 63590 w 63590"/>
              <a:gd name="T57" fmla="*/ 101303 h 1013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T54" t="T55" r="T56" b="T57"/>
            <a:pathLst>
              <a:path w="63590" h="101303">
                <a:moveTo>
                  <a:pt x="44596" y="0"/>
                </a:moveTo>
                <a:lnTo>
                  <a:pt x="63590" y="1722"/>
                </a:lnTo>
                <a:lnTo>
                  <a:pt x="63590" y="11191"/>
                </a:lnTo>
                <a:lnTo>
                  <a:pt x="61297" y="10727"/>
                </a:lnTo>
                <a:cubicBezTo>
                  <a:pt x="42285" y="6205"/>
                  <a:pt x="26638" y="11768"/>
                  <a:pt x="12973" y="24722"/>
                </a:cubicBezTo>
                <a:cubicBezTo>
                  <a:pt x="10509" y="27059"/>
                  <a:pt x="9151" y="30717"/>
                  <a:pt x="7296" y="33764"/>
                </a:cubicBezTo>
                <a:cubicBezTo>
                  <a:pt x="26295" y="19909"/>
                  <a:pt x="26295" y="19909"/>
                  <a:pt x="29674" y="27491"/>
                </a:cubicBezTo>
                <a:cubicBezTo>
                  <a:pt x="13367" y="36406"/>
                  <a:pt x="32" y="44661"/>
                  <a:pt x="7322" y="68931"/>
                </a:cubicBezTo>
                <a:cubicBezTo>
                  <a:pt x="8338" y="68118"/>
                  <a:pt x="9303" y="67483"/>
                  <a:pt x="10103" y="66670"/>
                </a:cubicBezTo>
                <a:cubicBezTo>
                  <a:pt x="24543" y="52002"/>
                  <a:pt x="41955" y="42070"/>
                  <a:pt x="59709" y="32736"/>
                </a:cubicBezTo>
                <a:lnTo>
                  <a:pt x="63590" y="31034"/>
                </a:lnTo>
                <a:lnTo>
                  <a:pt x="63590" y="42683"/>
                </a:lnTo>
                <a:lnTo>
                  <a:pt x="34093" y="60104"/>
                </a:lnTo>
                <a:cubicBezTo>
                  <a:pt x="26931" y="64778"/>
                  <a:pt x="20555" y="70747"/>
                  <a:pt x="13126" y="76703"/>
                </a:cubicBezTo>
                <a:cubicBezTo>
                  <a:pt x="28899" y="90305"/>
                  <a:pt x="44926" y="93645"/>
                  <a:pt x="61462" y="87130"/>
                </a:cubicBezTo>
                <a:lnTo>
                  <a:pt x="63590" y="85857"/>
                </a:lnTo>
                <a:lnTo>
                  <a:pt x="63590" y="95337"/>
                </a:lnTo>
                <a:lnTo>
                  <a:pt x="50527" y="99868"/>
                </a:lnTo>
                <a:cubicBezTo>
                  <a:pt x="34995" y="101303"/>
                  <a:pt x="20860" y="96680"/>
                  <a:pt x="8388" y="84679"/>
                </a:cubicBezTo>
                <a:lnTo>
                  <a:pt x="0" y="99299"/>
                </a:lnTo>
                <a:lnTo>
                  <a:pt x="0" y="77109"/>
                </a:lnTo>
                <a:lnTo>
                  <a:pt x="200" y="76749"/>
                </a:lnTo>
                <a:lnTo>
                  <a:pt x="0" y="74123"/>
                </a:lnTo>
                <a:lnTo>
                  <a:pt x="0" y="31068"/>
                </a:lnTo>
                <a:lnTo>
                  <a:pt x="583" y="28696"/>
                </a:lnTo>
                <a:cubicBezTo>
                  <a:pt x="4353" y="20096"/>
                  <a:pt x="11018" y="12847"/>
                  <a:pt x="19793" y="7945"/>
                </a:cubicBezTo>
                <a:cubicBezTo>
                  <a:pt x="27947" y="3399"/>
                  <a:pt x="36160" y="840"/>
                  <a:pt x="44596" y="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127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" name="Shape 7118">
            <a:extLst>
              <a:ext uri="{FF2B5EF4-FFF2-40B4-BE49-F238E27FC236}">
                <a16:creationId xmlns:a16="http://schemas.microsoft.com/office/drawing/2014/main" id="{EA036BD6-BB32-9080-7C26-7BAD700CD476}"/>
              </a:ext>
            </a:extLst>
          </p:cNvPr>
          <p:cNvSpPr>
            <a:spLocks/>
          </p:cNvSpPr>
          <p:nvPr/>
        </p:nvSpPr>
        <p:spPr bwMode="auto">
          <a:xfrm>
            <a:off x="327390125" y="2145769147"/>
            <a:ext cx="12387263" cy="99223513"/>
          </a:xfrm>
          <a:custGeom>
            <a:avLst/>
            <a:gdLst>
              <a:gd name="T0" fmla="*/ 0 w 7803"/>
              <a:gd name="T1" fmla="*/ 0 h 62503"/>
              <a:gd name="T2" fmla="*/ 4731 w 7803"/>
              <a:gd name="T3" fmla="*/ 10029 h 62503"/>
              <a:gd name="T4" fmla="*/ 5251 w 7803"/>
              <a:gd name="T5" fmla="*/ 49507 h 62503"/>
              <a:gd name="T6" fmla="*/ 0 w 7803"/>
              <a:gd name="T7" fmla="*/ 62503 h 62503"/>
              <a:gd name="T8" fmla="*/ 0 w 7803"/>
              <a:gd name="T9" fmla="*/ 0 h 62503"/>
              <a:gd name="T10" fmla="*/ 0 w 7803"/>
              <a:gd name="T11" fmla="*/ 0 h 62503"/>
              <a:gd name="T12" fmla="*/ 7803 w 7803"/>
              <a:gd name="T13" fmla="*/ 62503 h 625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T10" t="T11" r="T12" b="T13"/>
            <a:pathLst>
              <a:path w="7803" h="62503">
                <a:moveTo>
                  <a:pt x="0" y="0"/>
                </a:moveTo>
                <a:lnTo>
                  <a:pt x="4731" y="10029"/>
                </a:lnTo>
                <a:cubicBezTo>
                  <a:pt x="7641" y="22662"/>
                  <a:pt x="7803" y="35867"/>
                  <a:pt x="5251" y="49507"/>
                </a:cubicBezTo>
                <a:lnTo>
                  <a:pt x="0" y="62503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127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" name="Shape 7119">
            <a:extLst>
              <a:ext uri="{FF2B5EF4-FFF2-40B4-BE49-F238E27FC236}">
                <a16:creationId xmlns:a16="http://schemas.microsoft.com/office/drawing/2014/main" id="{AAE4DF80-C105-F94A-B1BA-1198D13E2BB2}"/>
              </a:ext>
            </a:extLst>
          </p:cNvPr>
          <p:cNvSpPr>
            <a:spLocks/>
          </p:cNvSpPr>
          <p:nvPr/>
        </p:nvSpPr>
        <p:spPr bwMode="auto">
          <a:xfrm>
            <a:off x="327390125" y="1863923438"/>
            <a:ext cx="13536613" cy="20635912"/>
          </a:xfrm>
          <a:custGeom>
            <a:avLst/>
            <a:gdLst>
              <a:gd name="T0" fmla="*/ 2306 w 8527"/>
              <a:gd name="T1" fmla="*/ 338 h 12999"/>
              <a:gd name="T2" fmla="*/ 7854 w 8527"/>
              <a:gd name="T3" fmla="*/ 3902 h 12999"/>
              <a:gd name="T4" fmla="*/ 1060 w 8527"/>
              <a:gd name="T5" fmla="*/ 12373 h 12999"/>
              <a:gd name="T6" fmla="*/ 0 w 8527"/>
              <a:gd name="T7" fmla="*/ 12999 h 12999"/>
              <a:gd name="T8" fmla="*/ 0 w 8527"/>
              <a:gd name="T9" fmla="*/ 1349 h 12999"/>
              <a:gd name="T10" fmla="*/ 2306 w 8527"/>
              <a:gd name="T11" fmla="*/ 338 h 12999"/>
              <a:gd name="T12" fmla="*/ 0 w 8527"/>
              <a:gd name="T13" fmla="*/ 0 h 12999"/>
              <a:gd name="T14" fmla="*/ 8527 w 8527"/>
              <a:gd name="T15" fmla="*/ 12999 h 129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T12" t="T13" r="T14" b="T15"/>
            <a:pathLst>
              <a:path w="8527" h="12999">
                <a:moveTo>
                  <a:pt x="2306" y="338"/>
                </a:moveTo>
                <a:cubicBezTo>
                  <a:pt x="4409" y="0"/>
                  <a:pt x="6406" y="708"/>
                  <a:pt x="7854" y="3902"/>
                </a:cubicBezTo>
                <a:cubicBezTo>
                  <a:pt x="8527" y="5375"/>
                  <a:pt x="4057" y="10481"/>
                  <a:pt x="1060" y="12373"/>
                </a:cubicBezTo>
                <a:lnTo>
                  <a:pt x="0" y="12999"/>
                </a:lnTo>
                <a:lnTo>
                  <a:pt x="0" y="1349"/>
                </a:lnTo>
                <a:lnTo>
                  <a:pt x="2306" y="338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127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9" name="Shape 7120">
            <a:extLst>
              <a:ext uri="{FF2B5EF4-FFF2-40B4-BE49-F238E27FC236}">
                <a16:creationId xmlns:a16="http://schemas.microsoft.com/office/drawing/2014/main" id="{E7D4E8AB-B3E4-A646-4FAE-5371C6AFAEAD}"/>
              </a:ext>
            </a:extLst>
          </p:cNvPr>
          <p:cNvSpPr>
            <a:spLocks/>
          </p:cNvSpPr>
          <p:nvPr/>
        </p:nvSpPr>
        <p:spPr bwMode="auto">
          <a:xfrm>
            <a:off x="327390125" y="1840168088"/>
            <a:ext cx="126984125" cy="148613812"/>
          </a:xfrm>
          <a:custGeom>
            <a:avLst/>
            <a:gdLst>
              <a:gd name="T0" fmla="*/ 0 w 79990"/>
              <a:gd name="T1" fmla="*/ 0 h 93615"/>
              <a:gd name="T2" fmla="*/ 7143 w 79990"/>
              <a:gd name="T3" fmla="*/ 648 h 93615"/>
              <a:gd name="T4" fmla="*/ 73094 w 79990"/>
              <a:gd name="T5" fmla="*/ 5563 h 93615"/>
              <a:gd name="T6" fmla="*/ 79177 w 79990"/>
              <a:gd name="T7" fmla="*/ 8001 h 93615"/>
              <a:gd name="T8" fmla="*/ 78161 w 79990"/>
              <a:gd name="T9" fmla="*/ 15418 h 93615"/>
              <a:gd name="T10" fmla="*/ 42347 w 79990"/>
              <a:gd name="T11" fmla="*/ 64300 h 93615"/>
              <a:gd name="T12" fmla="*/ 18086 w 79990"/>
              <a:gd name="T13" fmla="*/ 87343 h 93615"/>
              <a:gd name="T14" fmla="*/ 0 w 79990"/>
              <a:gd name="T15" fmla="*/ 93615 h 93615"/>
              <a:gd name="T16" fmla="*/ 0 w 79990"/>
              <a:gd name="T17" fmla="*/ 84135 h 93615"/>
              <a:gd name="T18" fmla="*/ 21924 w 79990"/>
              <a:gd name="T19" fmla="*/ 71022 h 93615"/>
              <a:gd name="T20" fmla="*/ 40023 w 79990"/>
              <a:gd name="T21" fmla="*/ 48539 h 93615"/>
              <a:gd name="T22" fmla="*/ 56698 w 79990"/>
              <a:gd name="T23" fmla="*/ 24016 h 93615"/>
              <a:gd name="T24" fmla="*/ 58311 w 79990"/>
              <a:gd name="T25" fmla="*/ 21273 h 93615"/>
              <a:gd name="T26" fmla="*/ 0 w 79990"/>
              <a:gd name="T27" fmla="*/ 9469 h 93615"/>
              <a:gd name="T28" fmla="*/ 0 w 79990"/>
              <a:gd name="T29" fmla="*/ 0 h 93615"/>
              <a:gd name="T30" fmla="*/ 0 w 79990"/>
              <a:gd name="T31" fmla="*/ 0 h 93615"/>
              <a:gd name="T32" fmla="*/ 79990 w 79990"/>
              <a:gd name="T33" fmla="*/ 93615 h 936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T30" t="T31" r="T32" b="T33"/>
            <a:pathLst>
              <a:path w="79990" h="93615">
                <a:moveTo>
                  <a:pt x="0" y="0"/>
                </a:moveTo>
                <a:lnTo>
                  <a:pt x="7143" y="648"/>
                </a:lnTo>
                <a:cubicBezTo>
                  <a:pt x="28847" y="6248"/>
                  <a:pt x="50818" y="11024"/>
                  <a:pt x="73094" y="5563"/>
                </a:cubicBezTo>
                <a:cubicBezTo>
                  <a:pt x="74923" y="5118"/>
                  <a:pt x="78593" y="6528"/>
                  <a:pt x="79177" y="8001"/>
                </a:cubicBezTo>
                <a:cubicBezTo>
                  <a:pt x="79990" y="10046"/>
                  <a:pt x="79457" y="13602"/>
                  <a:pt x="78161" y="15418"/>
                </a:cubicBezTo>
                <a:cubicBezTo>
                  <a:pt x="66414" y="31877"/>
                  <a:pt x="54679" y="48362"/>
                  <a:pt x="42347" y="64300"/>
                </a:cubicBezTo>
                <a:cubicBezTo>
                  <a:pt x="35203" y="73540"/>
                  <a:pt x="27218" y="81461"/>
                  <a:pt x="18086" y="87343"/>
                </a:cubicBezTo>
                <a:lnTo>
                  <a:pt x="0" y="93615"/>
                </a:lnTo>
                <a:lnTo>
                  <a:pt x="0" y="84135"/>
                </a:lnTo>
                <a:lnTo>
                  <a:pt x="21924" y="71022"/>
                </a:lnTo>
                <a:cubicBezTo>
                  <a:pt x="29000" y="64910"/>
                  <a:pt x="35083" y="57449"/>
                  <a:pt x="40023" y="48539"/>
                </a:cubicBezTo>
                <a:cubicBezTo>
                  <a:pt x="44836" y="39878"/>
                  <a:pt x="51110" y="32169"/>
                  <a:pt x="56698" y="24016"/>
                </a:cubicBezTo>
                <a:cubicBezTo>
                  <a:pt x="57575" y="22733"/>
                  <a:pt x="58286" y="21323"/>
                  <a:pt x="58311" y="21273"/>
                </a:cubicBezTo>
                <a:lnTo>
                  <a:pt x="0" y="9469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127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" name="Shape 7121">
            <a:extLst>
              <a:ext uri="{FF2B5EF4-FFF2-40B4-BE49-F238E27FC236}">
                <a16:creationId xmlns:a16="http://schemas.microsoft.com/office/drawing/2014/main" id="{09C51AF3-8BA5-0B60-1228-AEA074DC9E21}"/>
              </a:ext>
            </a:extLst>
          </p:cNvPr>
          <p:cNvSpPr>
            <a:spLocks/>
          </p:cNvSpPr>
          <p:nvPr/>
        </p:nvSpPr>
        <p:spPr bwMode="auto">
          <a:xfrm>
            <a:off x="352396425" y="2145769147"/>
            <a:ext cx="21813838" cy="61452125"/>
          </a:xfrm>
          <a:custGeom>
            <a:avLst/>
            <a:gdLst>
              <a:gd name="T0" fmla="*/ 1041 w 13741"/>
              <a:gd name="T1" fmla="*/ 0 h 38710"/>
              <a:gd name="T2" fmla="*/ 2819 w 13741"/>
              <a:gd name="T3" fmla="*/ 419 h 38710"/>
              <a:gd name="T4" fmla="*/ 5652 w 13741"/>
              <a:gd name="T5" fmla="*/ 279 h 38710"/>
              <a:gd name="T6" fmla="*/ 6198 w 13741"/>
              <a:gd name="T7" fmla="*/ 1372 h 38710"/>
              <a:gd name="T8" fmla="*/ 9182 w 13741"/>
              <a:gd name="T9" fmla="*/ 7277 h 38710"/>
              <a:gd name="T10" fmla="*/ 11595 w 13741"/>
              <a:gd name="T11" fmla="*/ 13500 h 38710"/>
              <a:gd name="T12" fmla="*/ 13741 w 13741"/>
              <a:gd name="T13" fmla="*/ 18504 h 38710"/>
              <a:gd name="T14" fmla="*/ 11709 w 13741"/>
              <a:gd name="T15" fmla="*/ 25260 h 38710"/>
              <a:gd name="T16" fmla="*/ 10858 w 13741"/>
              <a:gd name="T17" fmla="*/ 30112 h 38710"/>
              <a:gd name="T18" fmla="*/ 8776 w 13741"/>
              <a:gd name="T19" fmla="*/ 34227 h 38710"/>
              <a:gd name="T20" fmla="*/ 7696 w 13741"/>
              <a:gd name="T21" fmla="*/ 36373 h 38710"/>
              <a:gd name="T22" fmla="*/ 4458 w 13741"/>
              <a:gd name="T23" fmla="*/ 37249 h 38710"/>
              <a:gd name="T24" fmla="*/ 2197 w 13741"/>
              <a:gd name="T25" fmla="*/ 38710 h 38710"/>
              <a:gd name="T26" fmla="*/ 1727 w 13741"/>
              <a:gd name="T27" fmla="*/ 36119 h 38710"/>
              <a:gd name="T28" fmla="*/ 737 w 13741"/>
              <a:gd name="T29" fmla="*/ 33464 h 38710"/>
              <a:gd name="T30" fmla="*/ 902 w 13741"/>
              <a:gd name="T31" fmla="*/ 30937 h 38710"/>
              <a:gd name="T32" fmla="*/ 1207 w 13741"/>
              <a:gd name="T33" fmla="*/ 26391 h 38710"/>
              <a:gd name="T34" fmla="*/ 2781 w 13741"/>
              <a:gd name="T35" fmla="*/ 21908 h 38710"/>
              <a:gd name="T36" fmla="*/ 2718 w 13741"/>
              <a:gd name="T37" fmla="*/ 17386 h 38710"/>
              <a:gd name="T38" fmla="*/ 2667 w 13741"/>
              <a:gd name="T39" fmla="*/ 13449 h 38710"/>
              <a:gd name="T40" fmla="*/ 876 w 13741"/>
              <a:gd name="T41" fmla="*/ 9525 h 38710"/>
              <a:gd name="T42" fmla="*/ 267 w 13741"/>
              <a:gd name="T43" fmla="*/ 5537 h 38710"/>
              <a:gd name="T44" fmla="*/ 0 w 13741"/>
              <a:gd name="T45" fmla="*/ 3759 h 38710"/>
              <a:gd name="T46" fmla="*/ 749 w 13741"/>
              <a:gd name="T47" fmla="*/ 1842 h 38710"/>
              <a:gd name="T48" fmla="*/ 1041 w 13741"/>
              <a:gd name="T49" fmla="*/ 0 h 38710"/>
              <a:gd name="T50" fmla="*/ 0 w 13741"/>
              <a:gd name="T51" fmla="*/ 0 h 38710"/>
              <a:gd name="T52" fmla="*/ 13741 w 13741"/>
              <a:gd name="T53" fmla="*/ 38710 h 387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T50" t="T51" r="T52" b="T53"/>
            <a:pathLst>
              <a:path w="13741" h="38710">
                <a:moveTo>
                  <a:pt x="1041" y="0"/>
                </a:moveTo>
                <a:cubicBezTo>
                  <a:pt x="2819" y="419"/>
                  <a:pt x="5652" y="279"/>
                  <a:pt x="6198" y="1372"/>
                </a:cubicBezTo>
                <a:cubicBezTo>
                  <a:pt x="9182" y="7277"/>
                  <a:pt x="11595" y="13500"/>
                  <a:pt x="13741" y="18504"/>
                </a:cubicBezTo>
                <a:cubicBezTo>
                  <a:pt x="11709" y="25260"/>
                  <a:pt x="10858" y="30112"/>
                  <a:pt x="8776" y="34227"/>
                </a:cubicBezTo>
                <a:cubicBezTo>
                  <a:pt x="7696" y="36373"/>
                  <a:pt x="4458" y="37249"/>
                  <a:pt x="2197" y="38710"/>
                </a:cubicBezTo>
                <a:cubicBezTo>
                  <a:pt x="1727" y="36119"/>
                  <a:pt x="737" y="33464"/>
                  <a:pt x="902" y="30937"/>
                </a:cubicBezTo>
                <a:cubicBezTo>
                  <a:pt x="1207" y="26391"/>
                  <a:pt x="2781" y="21908"/>
                  <a:pt x="2718" y="17386"/>
                </a:cubicBezTo>
                <a:cubicBezTo>
                  <a:pt x="2667" y="13449"/>
                  <a:pt x="876" y="9525"/>
                  <a:pt x="267" y="5537"/>
                </a:cubicBezTo>
                <a:cubicBezTo>
                  <a:pt x="0" y="3759"/>
                  <a:pt x="749" y="1842"/>
                  <a:pt x="1041" y="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127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1" name="Shape 7122">
            <a:extLst>
              <a:ext uri="{FF2B5EF4-FFF2-40B4-BE49-F238E27FC236}">
                <a16:creationId xmlns:a16="http://schemas.microsoft.com/office/drawing/2014/main" id="{8AC1D787-170A-9DC2-B07B-53976A62FAE3}"/>
              </a:ext>
            </a:extLst>
          </p:cNvPr>
          <p:cNvSpPr>
            <a:spLocks/>
          </p:cNvSpPr>
          <p:nvPr/>
        </p:nvSpPr>
        <p:spPr bwMode="auto">
          <a:xfrm>
            <a:off x="32011938" y="2145769147"/>
            <a:ext cx="72035987" cy="189231587"/>
          </a:xfrm>
          <a:custGeom>
            <a:avLst/>
            <a:gdLst>
              <a:gd name="T0" fmla="*/ 45377 w 45377"/>
              <a:gd name="T1" fmla="*/ 0 h 119201"/>
              <a:gd name="T2" fmla="*/ 45377 w 45377"/>
              <a:gd name="T3" fmla="*/ 19356 h 119201"/>
              <a:gd name="T4" fmla="*/ 25172 w 45377"/>
              <a:gd name="T5" fmla="*/ 40843 h 119201"/>
              <a:gd name="T6" fmla="*/ 22695 w 45377"/>
              <a:gd name="T7" fmla="*/ 49772 h 119201"/>
              <a:gd name="T8" fmla="*/ 35700 w 45377"/>
              <a:gd name="T9" fmla="*/ 43828 h 119201"/>
              <a:gd name="T10" fmla="*/ 39154 w 45377"/>
              <a:gd name="T11" fmla="*/ 41212 h 119201"/>
              <a:gd name="T12" fmla="*/ 45377 w 45377"/>
              <a:gd name="T13" fmla="*/ 33874 h 119201"/>
              <a:gd name="T14" fmla="*/ 45377 w 45377"/>
              <a:gd name="T15" fmla="*/ 119201 h 119201"/>
              <a:gd name="T16" fmla="*/ 22479 w 45377"/>
              <a:gd name="T17" fmla="*/ 117666 h 119201"/>
              <a:gd name="T18" fmla="*/ 15875 w 45377"/>
              <a:gd name="T19" fmla="*/ 113297 h 119201"/>
              <a:gd name="T20" fmla="*/ 10973 w 45377"/>
              <a:gd name="T21" fmla="*/ 45060 h 119201"/>
              <a:gd name="T22" fmla="*/ 25654 w 45377"/>
              <a:gd name="T23" fmla="*/ 25095 h 119201"/>
              <a:gd name="T24" fmla="*/ 45377 w 45377"/>
              <a:gd name="T25" fmla="*/ 0 h 119201"/>
              <a:gd name="T26" fmla="*/ 0 w 45377"/>
              <a:gd name="T27" fmla="*/ 0 h 119201"/>
              <a:gd name="T28" fmla="*/ 45377 w 45377"/>
              <a:gd name="T29" fmla="*/ 119201 h 1192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T26" t="T27" r="T28" b="T29"/>
            <a:pathLst>
              <a:path w="45377" h="119201">
                <a:moveTo>
                  <a:pt x="45377" y="0"/>
                </a:moveTo>
                <a:lnTo>
                  <a:pt x="45377" y="19356"/>
                </a:lnTo>
                <a:lnTo>
                  <a:pt x="25172" y="40843"/>
                </a:lnTo>
                <a:cubicBezTo>
                  <a:pt x="23355" y="42939"/>
                  <a:pt x="23432" y="46901"/>
                  <a:pt x="22695" y="49772"/>
                </a:cubicBezTo>
                <a:cubicBezTo>
                  <a:pt x="27991" y="47371"/>
                  <a:pt x="31890" y="45695"/>
                  <a:pt x="35700" y="43828"/>
                </a:cubicBezTo>
                <a:cubicBezTo>
                  <a:pt x="36970" y="43206"/>
                  <a:pt x="38214" y="42291"/>
                  <a:pt x="39154" y="41212"/>
                </a:cubicBezTo>
                <a:lnTo>
                  <a:pt x="45377" y="33874"/>
                </a:lnTo>
                <a:lnTo>
                  <a:pt x="45377" y="119201"/>
                </a:lnTo>
                <a:lnTo>
                  <a:pt x="22479" y="117666"/>
                </a:lnTo>
                <a:cubicBezTo>
                  <a:pt x="20193" y="117475"/>
                  <a:pt x="17374" y="115367"/>
                  <a:pt x="15875" y="113297"/>
                </a:cubicBezTo>
                <a:cubicBezTo>
                  <a:pt x="0" y="91339"/>
                  <a:pt x="4204" y="67818"/>
                  <a:pt x="10973" y="45060"/>
                </a:cubicBezTo>
                <a:cubicBezTo>
                  <a:pt x="13233" y="37440"/>
                  <a:pt x="20511" y="31610"/>
                  <a:pt x="25654" y="25095"/>
                </a:cubicBezTo>
                <a:lnTo>
                  <a:pt x="45377" y="0"/>
                </a:lnTo>
                <a:close/>
              </a:path>
            </a:pathLst>
          </a:custGeom>
          <a:solidFill>
            <a:srgbClr val="D3D9E7"/>
          </a:soli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127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2" name="Shape 7123">
            <a:extLst>
              <a:ext uri="{FF2B5EF4-FFF2-40B4-BE49-F238E27FC236}">
                <a16:creationId xmlns:a16="http://schemas.microsoft.com/office/drawing/2014/main" id="{072FDBB1-D99C-087B-EB90-A30CE1704B82}"/>
              </a:ext>
            </a:extLst>
          </p:cNvPr>
          <p:cNvSpPr>
            <a:spLocks/>
          </p:cNvSpPr>
          <p:nvPr/>
        </p:nvSpPr>
        <p:spPr bwMode="auto">
          <a:xfrm>
            <a:off x="104047925" y="2145769147"/>
            <a:ext cx="217136663" cy="328002900"/>
          </a:xfrm>
          <a:custGeom>
            <a:avLst/>
            <a:gdLst>
              <a:gd name="T0" fmla="*/ 43942 w 136779"/>
              <a:gd name="T1" fmla="*/ 178 h 206616"/>
              <a:gd name="T2" fmla="*/ 44018 w 136779"/>
              <a:gd name="T3" fmla="*/ 113182 h 206616"/>
              <a:gd name="T4" fmla="*/ 46660 w 136779"/>
              <a:gd name="T5" fmla="*/ 113627 h 206616"/>
              <a:gd name="T6" fmla="*/ 48984 w 136779"/>
              <a:gd name="T7" fmla="*/ 99568 h 206616"/>
              <a:gd name="T8" fmla="*/ 48298 w 136779"/>
              <a:gd name="T9" fmla="*/ 71920 h 206616"/>
              <a:gd name="T10" fmla="*/ 51676 w 136779"/>
              <a:gd name="T11" fmla="*/ 7683 h 206616"/>
              <a:gd name="T12" fmla="*/ 60046 w 136779"/>
              <a:gd name="T13" fmla="*/ 343 h 206616"/>
              <a:gd name="T14" fmla="*/ 73698 w 136779"/>
              <a:gd name="T15" fmla="*/ 1283 h 206616"/>
              <a:gd name="T16" fmla="*/ 73977 w 136779"/>
              <a:gd name="T17" fmla="*/ 7163 h 206616"/>
              <a:gd name="T18" fmla="*/ 77838 w 136779"/>
              <a:gd name="T19" fmla="*/ 60604 h 206616"/>
              <a:gd name="T20" fmla="*/ 90018 w 136779"/>
              <a:gd name="T21" fmla="*/ 89154 h 206616"/>
              <a:gd name="T22" fmla="*/ 117373 w 136779"/>
              <a:gd name="T23" fmla="*/ 128778 h 206616"/>
              <a:gd name="T24" fmla="*/ 133731 w 136779"/>
              <a:gd name="T25" fmla="*/ 160630 h 206616"/>
              <a:gd name="T26" fmla="*/ 135382 w 136779"/>
              <a:gd name="T27" fmla="*/ 199314 h 206616"/>
              <a:gd name="T28" fmla="*/ 125247 w 136779"/>
              <a:gd name="T29" fmla="*/ 206527 h 206616"/>
              <a:gd name="T30" fmla="*/ 30505 w 136779"/>
              <a:gd name="T31" fmla="*/ 205969 h 206616"/>
              <a:gd name="T32" fmla="*/ 0 w 136779"/>
              <a:gd name="T33" fmla="*/ 203923 h 206616"/>
              <a:gd name="T34" fmla="*/ 0 w 136779"/>
              <a:gd name="T35" fmla="*/ 118595 h 206616"/>
              <a:gd name="T36" fmla="*/ 18517 w 136779"/>
              <a:gd name="T37" fmla="*/ 96761 h 206616"/>
              <a:gd name="T38" fmla="*/ 22682 w 136779"/>
              <a:gd name="T39" fmla="*/ 86589 h 206616"/>
              <a:gd name="T40" fmla="*/ 20574 w 136779"/>
              <a:gd name="T41" fmla="*/ 84899 h 206616"/>
              <a:gd name="T42" fmla="*/ 15862 w 136779"/>
              <a:gd name="T43" fmla="*/ 88125 h 206616"/>
              <a:gd name="T44" fmla="*/ 3416 w 136779"/>
              <a:gd name="T45" fmla="*/ 100444 h 206616"/>
              <a:gd name="T46" fmla="*/ 0 w 136779"/>
              <a:gd name="T47" fmla="*/ 104077 h 206616"/>
              <a:gd name="T48" fmla="*/ 0 w 136779"/>
              <a:gd name="T49" fmla="*/ 84721 h 206616"/>
              <a:gd name="T50" fmla="*/ 17158 w 136779"/>
              <a:gd name="T51" fmla="*/ 62890 h 206616"/>
              <a:gd name="T52" fmla="*/ 26771 w 136779"/>
              <a:gd name="T53" fmla="*/ 28397 h 206616"/>
              <a:gd name="T54" fmla="*/ 27546 w 136779"/>
              <a:gd name="T55" fmla="*/ 673 h 206616"/>
              <a:gd name="T56" fmla="*/ 43942 w 136779"/>
              <a:gd name="T57" fmla="*/ 178 h 206616"/>
              <a:gd name="T58" fmla="*/ 0 w 136779"/>
              <a:gd name="T59" fmla="*/ 0 h 206616"/>
              <a:gd name="T60" fmla="*/ 136779 w 136779"/>
              <a:gd name="T61" fmla="*/ 206616 h 2066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T58" t="T59" r="T60" b="T61"/>
            <a:pathLst>
              <a:path w="136779" h="206616">
                <a:moveTo>
                  <a:pt x="43942" y="178"/>
                </a:moveTo>
                <a:cubicBezTo>
                  <a:pt x="39230" y="38430"/>
                  <a:pt x="38367" y="75768"/>
                  <a:pt x="44018" y="113182"/>
                </a:cubicBezTo>
                <a:cubicBezTo>
                  <a:pt x="44894" y="113335"/>
                  <a:pt x="45783" y="113487"/>
                  <a:pt x="46660" y="113627"/>
                </a:cubicBezTo>
                <a:cubicBezTo>
                  <a:pt x="47472" y="108940"/>
                  <a:pt x="48908" y="104292"/>
                  <a:pt x="48984" y="99568"/>
                </a:cubicBezTo>
                <a:cubicBezTo>
                  <a:pt x="49124" y="90360"/>
                  <a:pt x="47942" y="81089"/>
                  <a:pt x="48298" y="71920"/>
                </a:cubicBezTo>
                <a:cubicBezTo>
                  <a:pt x="49149" y="50482"/>
                  <a:pt x="50736" y="29108"/>
                  <a:pt x="51676" y="7683"/>
                </a:cubicBezTo>
                <a:cubicBezTo>
                  <a:pt x="51956" y="1397"/>
                  <a:pt x="55067" y="0"/>
                  <a:pt x="60046" y="343"/>
                </a:cubicBezTo>
                <a:cubicBezTo>
                  <a:pt x="64376" y="635"/>
                  <a:pt x="68707" y="940"/>
                  <a:pt x="73698" y="1283"/>
                </a:cubicBezTo>
                <a:cubicBezTo>
                  <a:pt x="73787" y="3289"/>
                  <a:pt x="73850" y="5220"/>
                  <a:pt x="73977" y="7163"/>
                </a:cubicBezTo>
                <a:cubicBezTo>
                  <a:pt x="75108" y="24993"/>
                  <a:pt x="75057" y="43002"/>
                  <a:pt x="77838" y="60604"/>
                </a:cubicBezTo>
                <a:cubicBezTo>
                  <a:pt x="79413" y="70523"/>
                  <a:pt x="84671" y="80416"/>
                  <a:pt x="90018" y="89154"/>
                </a:cubicBezTo>
                <a:cubicBezTo>
                  <a:pt x="98412" y="102845"/>
                  <a:pt x="108750" y="115227"/>
                  <a:pt x="117373" y="128778"/>
                </a:cubicBezTo>
                <a:cubicBezTo>
                  <a:pt x="123761" y="138836"/>
                  <a:pt x="130937" y="149327"/>
                  <a:pt x="133731" y="160630"/>
                </a:cubicBezTo>
                <a:cubicBezTo>
                  <a:pt x="136779" y="172923"/>
                  <a:pt x="135674" y="186411"/>
                  <a:pt x="135382" y="199314"/>
                </a:cubicBezTo>
                <a:cubicBezTo>
                  <a:pt x="135242" y="204876"/>
                  <a:pt x="130467" y="206566"/>
                  <a:pt x="125247" y="206527"/>
                </a:cubicBezTo>
                <a:cubicBezTo>
                  <a:pt x="93662" y="206286"/>
                  <a:pt x="62090" y="206616"/>
                  <a:pt x="30505" y="205969"/>
                </a:cubicBezTo>
                <a:lnTo>
                  <a:pt x="0" y="203923"/>
                </a:lnTo>
                <a:lnTo>
                  <a:pt x="0" y="118595"/>
                </a:lnTo>
                <a:lnTo>
                  <a:pt x="18517" y="96761"/>
                </a:lnTo>
                <a:cubicBezTo>
                  <a:pt x="20663" y="94069"/>
                  <a:pt x="21336" y="90018"/>
                  <a:pt x="22682" y="86589"/>
                </a:cubicBezTo>
                <a:cubicBezTo>
                  <a:pt x="21984" y="86030"/>
                  <a:pt x="21272" y="85471"/>
                  <a:pt x="20574" y="84899"/>
                </a:cubicBezTo>
                <a:cubicBezTo>
                  <a:pt x="18986" y="85966"/>
                  <a:pt x="17234" y="86817"/>
                  <a:pt x="15862" y="88125"/>
                </a:cubicBezTo>
                <a:cubicBezTo>
                  <a:pt x="11633" y="92126"/>
                  <a:pt x="7468" y="96228"/>
                  <a:pt x="3416" y="100444"/>
                </a:cubicBezTo>
                <a:lnTo>
                  <a:pt x="0" y="104077"/>
                </a:lnTo>
                <a:lnTo>
                  <a:pt x="0" y="84721"/>
                </a:lnTo>
                <a:lnTo>
                  <a:pt x="17158" y="62890"/>
                </a:lnTo>
                <a:cubicBezTo>
                  <a:pt x="24066" y="53175"/>
                  <a:pt x="27076" y="41199"/>
                  <a:pt x="26771" y="28397"/>
                </a:cubicBezTo>
                <a:cubicBezTo>
                  <a:pt x="26568" y="19494"/>
                  <a:pt x="27241" y="10604"/>
                  <a:pt x="27546" y="673"/>
                </a:cubicBezTo>
                <a:cubicBezTo>
                  <a:pt x="32651" y="521"/>
                  <a:pt x="37833" y="368"/>
                  <a:pt x="43942" y="178"/>
                </a:cubicBezTo>
                <a:close/>
              </a:path>
            </a:pathLst>
          </a:custGeom>
          <a:solidFill>
            <a:srgbClr val="D3D9E7"/>
          </a:soli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127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3" name="Shape 7124">
            <a:extLst>
              <a:ext uri="{FF2B5EF4-FFF2-40B4-BE49-F238E27FC236}">
                <a16:creationId xmlns:a16="http://schemas.microsoft.com/office/drawing/2014/main" id="{3CE261B6-5A59-D3CD-CE35-8E574EC8FBF5}"/>
              </a:ext>
            </a:extLst>
          </p:cNvPr>
          <p:cNvSpPr>
            <a:spLocks/>
          </p:cNvSpPr>
          <p:nvPr/>
        </p:nvSpPr>
        <p:spPr bwMode="auto">
          <a:xfrm>
            <a:off x="226485450" y="2145769147"/>
            <a:ext cx="193467038" cy="138830050"/>
          </a:xfrm>
          <a:custGeom>
            <a:avLst/>
            <a:gdLst>
              <a:gd name="T0" fmla="*/ 61278 w 121869"/>
              <a:gd name="T1" fmla="*/ 4521 h 87452"/>
              <a:gd name="T2" fmla="*/ 81331 w 121869"/>
              <a:gd name="T3" fmla="*/ 9296 h 87452"/>
              <a:gd name="T4" fmla="*/ 101638 w 121869"/>
              <a:gd name="T5" fmla="*/ 12751 h 87452"/>
              <a:gd name="T6" fmla="*/ 121869 w 121869"/>
              <a:gd name="T7" fmla="*/ 16802 h 87452"/>
              <a:gd name="T8" fmla="*/ 121844 w 121869"/>
              <a:gd name="T9" fmla="*/ 16840 h 87452"/>
              <a:gd name="T10" fmla="*/ 121133 w 121869"/>
              <a:gd name="T11" fmla="*/ 18250 h 87452"/>
              <a:gd name="T12" fmla="*/ 120256 w 121869"/>
              <a:gd name="T13" fmla="*/ 19533 h 87452"/>
              <a:gd name="T14" fmla="*/ 114681 w 121869"/>
              <a:gd name="T15" fmla="*/ 27686 h 87452"/>
              <a:gd name="T16" fmla="*/ 108395 w 121869"/>
              <a:gd name="T17" fmla="*/ 35395 h 87452"/>
              <a:gd name="T18" fmla="*/ 103581 w 121869"/>
              <a:gd name="T19" fmla="*/ 44056 h 87452"/>
              <a:gd name="T20" fmla="*/ 93701 w 121869"/>
              <a:gd name="T21" fmla="*/ 61874 h 87452"/>
              <a:gd name="T22" fmla="*/ 79248 w 121869"/>
              <a:gd name="T23" fmla="*/ 73901 h 87452"/>
              <a:gd name="T24" fmla="*/ 61443 w 121869"/>
              <a:gd name="T25" fmla="*/ 80924 h 87452"/>
              <a:gd name="T26" fmla="*/ 44895 w 121869"/>
              <a:gd name="T27" fmla="*/ 87452 h 87452"/>
              <a:gd name="T28" fmla="*/ 28867 w 121869"/>
              <a:gd name="T29" fmla="*/ 84099 h 87452"/>
              <a:gd name="T30" fmla="*/ 13094 w 121869"/>
              <a:gd name="T31" fmla="*/ 70498 h 87452"/>
              <a:gd name="T32" fmla="*/ 20523 w 121869"/>
              <a:gd name="T33" fmla="*/ 64541 h 87452"/>
              <a:gd name="T34" fmla="*/ 26911 w 121869"/>
              <a:gd name="T35" fmla="*/ 58572 h 87452"/>
              <a:gd name="T36" fmla="*/ 34061 w 121869"/>
              <a:gd name="T37" fmla="*/ 53899 h 87452"/>
              <a:gd name="T38" fmla="*/ 43980 w 121869"/>
              <a:gd name="T39" fmla="*/ 47422 h 87452"/>
              <a:gd name="T40" fmla="*/ 54635 w 121869"/>
              <a:gd name="T41" fmla="*/ 42189 h 87452"/>
              <a:gd name="T42" fmla="*/ 64630 w 121869"/>
              <a:gd name="T43" fmla="*/ 35852 h 87452"/>
              <a:gd name="T44" fmla="*/ 67615 w 121869"/>
              <a:gd name="T45" fmla="*/ 33960 h 87452"/>
              <a:gd name="T46" fmla="*/ 72085 w 121869"/>
              <a:gd name="T47" fmla="*/ 28854 h 87452"/>
              <a:gd name="T48" fmla="*/ 71412 w 121869"/>
              <a:gd name="T49" fmla="*/ 27381 h 87452"/>
              <a:gd name="T50" fmla="*/ 68517 w 121869"/>
              <a:gd name="T51" fmla="*/ 20993 h 87452"/>
              <a:gd name="T52" fmla="*/ 63437 w 121869"/>
              <a:gd name="T53" fmla="*/ 24549 h 87452"/>
              <a:gd name="T54" fmla="*/ 59677 w 121869"/>
              <a:gd name="T55" fmla="*/ 26530 h 87452"/>
              <a:gd name="T56" fmla="*/ 41923 w 121869"/>
              <a:gd name="T57" fmla="*/ 35865 h 87452"/>
              <a:gd name="T58" fmla="*/ 24511 w 121869"/>
              <a:gd name="T59" fmla="*/ 45796 h 87452"/>
              <a:gd name="T60" fmla="*/ 10071 w 121869"/>
              <a:gd name="T61" fmla="*/ 60465 h 87452"/>
              <a:gd name="T62" fmla="*/ 9271 w 121869"/>
              <a:gd name="T63" fmla="*/ 61277 h 87452"/>
              <a:gd name="T64" fmla="*/ 8306 w 121869"/>
              <a:gd name="T65" fmla="*/ 61913 h 87452"/>
              <a:gd name="T66" fmla="*/ 7303 w 121869"/>
              <a:gd name="T67" fmla="*/ 62725 h 87452"/>
              <a:gd name="T68" fmla="*/ 0 w 121869"/>
              <a:gd name="T69" fmla="*/ 38456 h 87452"/>
              <a:gd name="T70" fmla="*/ 13335 w 121869"/>
              <a:gd name="T71" fmla="*/ 30200 h 87452"/>
              <a:gd name="T72" fmla="*/ 29642 w 121869"/>
              <a:gd name="T73" fmla="*/ 21285 h 87452"/>
              <a:gd name="T74" fmla="*/ 26264 w 121869"/>
              <a:gd name="T75" fmla="*/ 13703 h 87452"/>
              <a:gd name="T76" fmla="*/ 26264 w 121869"/>
              <a:gd name="T77" fmla="*/ 13703 h 87452"/>
              <a:gd name="T78" fmla="*/ 7264 w 121869"/>
              <a:gd name="T79" fmla="*/ 27559 h 87452"/>
              <a:gd name="T80" fmla="*/ 9131 w 121869"/>
              <a:gd name="T81" fmla="*/ 24511 h 87452"/>
              <a:gd name="T82" fmla="*/ 10478 w 121869"/>
              <a:gd name="T83" fmla="*/ 20853 h 87452"/>
              <a:gd name="T84" fmla="*/ 12941 w 121869"/>
              <a:gd name="T85" fmla="*/ 18517 h 87452"/>
              <a:gd name="T86" fmla="*/ 26607 w 121869"/>
              <a:gd name="T87" fmla="*/ 5563 h 87452"/>
              <a:gd name="T88" fmla="*/ 42253 w 121869"/>
              <a:gd name="T89" fmla="*/ 0 h 87452"/>
              <a:gd name="T90" fmla="*/ 61278 w 121869"/>
              <a:gd name="T91" fmla="*/ 4521 h 87452"/>
              <a:gd name="T92" fmla="*/ 0 w 121869"/>
              <a:gd name="T93" fmla="*/ 0 h 87452"/>
              <a:gd name="T94" fmla="*/ 121869 w 121869"/>
              <a:gd name="T95" fmla="*/ 87452 h 874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T92" t="T93" r="T94" b="T95"/>
            <a:pathLst>
              <a:path w="121869" h="87452">
                <a:moveTo>
                  <a:pt x="61278" y="4521"/>
                </a:moveTo>
                <a:cubicBezTo>
                  <a:pt x="81331" y="9296"/>
                  <a:pt x="101638" y="12751"/>
                  <a:pt x="121869" y="16802"/>
                </a:cubicBezTo>
                <a:cubicBezTo>
                  <a:pt x="121844" y="16840"/>
                  <a:pt x="121133" y="18250"/>
                  <a:pt x="120256" y="19533"/>
                </a:cubicBezTo>
                <a:cubicBezTo>
                  <a:pt x="114681" y="27686"/>
                  <a:pt x="108395" y="35395"/>
                  <a:pt x="103581" y="44056"/>
                </a:cubicBezTo>
                <a:cubicBezTo>
                  <a:pt x="93701" y="61874"/>
                  <a:pt x="79248" y="73901"/>
                  <a:pt x="61443" y="80924"/>
                </a:cubicBezTo>
                <a:cubicBezTo>
                  <a:pt x="44895" y="87452"/>
                  <a:pt x="28867" y="84099"/>
                  <a:pt x="13094" y="70498"/>
                </a:cubicBezTo>
                <a:cubicBezTo>
                  <a:pt x="20523" y="64541"/>
                  <a:pt x="26911" y="58572"/>
                  <a:pt x="34061" y="53899"/>
                </a:cubicBezTo>
                <a:cubicBezTo>
                  <a:pt x="43980" y="47422"/>
                  <a:pt x="54635" y="42189"/>
                  <a:pt x="64630" y="35852"/>
                </a:cubicBezTo>
                <a:cubicBezTo>
                  <a:pt x="67615" y="33960"/>
                  <a:pt x="72085" y="28854"/>
                  <a:pt x="71412" y="27381"/>
                </a:cubicBezTo>
                <a:cubicBezTo>
                  <a:pt x="68517" y="20993"/>
                  <a:pt x="63437" y="24549"/>
                  <a:pt x="59677" y="26530"/>
                </a:cubicBezTo>
                <a:cubicBezTo>
                  <a:pt x="41923" y="35865"/>
                  <a:pt x="24511" y="45796"/>
                  <a:pt x="10071" y="60465"/>
                </a:cubicBezTo>
                <a:cubicBezTo>
                  <a:pt x="9271" y="61277"/>
                  <a:pt x="8306" y="61913"/>
                  <a:pt x="7303" y="62725"/>
                </a:cubicBezTo>
                <a:cubicBezTo>
                  <a:pt x="0" y="38456"/>
                  <a:pt x="13335" y="30200"/>
                  <a:pt x="29642" y="21285"/>
                </a:cubicBezTo>
                <a:cubicBezTo>
                  <a:pt x="26264" y="13703"/>
                  <a:pt x="26264" y="13703"/>
                  <a:pt x="7264" y="27559"/>
                </a:cubicBezTo>
                <a:cubicBezTo>
                  <a:pt x="9131" y="24511"/>
                  <a:pt x="10478" y="20853"/>
                  <a:pt x="12941" y="18517"/>
                </a:cubicBezTo>
                <a:cubicBezTo>
                  <a:pt x="26607" y="5563"/>
                  <a:pt x="42253" y="0"/>
                  <a:pt x="61278" y="4521"/>
                </a:cubicBezTo>
                <a:close/>
              </a:path>
            </a:pathLst>
          </a:custGeom>
          <a:solidFill>
            <a:srgbClr val="33A65E"/>
          </a:soli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127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4" name="Shape 7125">
            <a:extLst>
              <a:ext uri="{FF2B5EF4-FFF2-40B4-BE49-F238E27FC236}">
                <a16:creationId xmlns:a16="http://schemas.microsoft.com/office/drawing/2014/main" id="{9210CD89-0B6F-0854-9496-B58D5BE52831}"/>
              </a:ext>
            </a:extLst>
          </p:cNvPr>
          <p:cNvSpPr>
            <a:spLocks/>
          </p:cNvSpPr>
          <p:nvPr/>
        </p:nvSpPr>
        <p:spPr bwMode="auto">
          <a:xfrm>
            <a:off x="27262138" y="2145769147"/>
            <a:ext cx="147862925" cy="119246650"/>
          </a:xfrm>
          <a:custGeom>
            <a:avLst/>
            <a:gdLst>
              <a:gd name="T0" fmla="*/ 32320 w 93142"/>
              <a:gd name="T1" fmla="*/ 2652 h 75116"/>
              <a:gd name="T2" fmla="*/ 63995 w 93142"/>
              <a:gd name="T3" fmla="*/ 0 h 75116"/>
              <a:gd name="T4" fmla="*/ 91370 w 93142"/>
              <a:gd name="T5" fmla="*/ 19845 h 75116"/>
              <a:gd name="T6" fmla="*/ 93142 w 93142"/>
              <a:gd name="T7" fmla="*/ 44877 h 75116"/>
              <a:gd name="T8" fmla="*/ 86703 w 93142"/>
              <a:gd name="T9" fmla="*/ 41931 h 75116"/>
              <a:gd name="T10" fmla="*/ 80772 w 93142"/>
              <a:gd name="T11" fmla="*/ 38286 h 75116"/>
              <a:gd name="T12" fmla="*/ 74447 w 93142"/>
              <a:gd name="T13" fmla="*/ 36571 h 75116"/>
              <a:gd name="T14" fmla="*/ 68402 w 93142"/>
              <a:gd name="T15" fmla="*/ 34933 h 75116"/>
              <a:gd name="T16" fmla="*/ 61570 w 93142"/>
              <a:gd name="T17" fmla="*/ 32964 h 75116"/>
              <a:gd name="T18" fmla="*/ 55956 w 93142"/>
              <a:gd name="T19" fmla="*/ 37714 h 75116"/>
              <a:gd name="T20" fmla="*/ 67767 w 93142"/>
              <a:gd name="T21" fmla="*/ 42807 h 75116"/>
              <a:gd name="T22" fmla="*/ 78956 w 93142"/>
              <a:gd name="T23" fmla="*/ 47633 h 75116"/>
              <a:gd name="T24" fmla="*/ 90208 w 93142"/>
              <a:gd name="T25" fmla="*/ 52484 h 75116"/>
              <a:gd name="T26" fmla="*/ 83668 w 93142"/>
              <a:gd name="T27" fmla="*/ 68740 h 75116"/>
              <a:gd name="T28" fmla="*/ 69977 w 93142"/>
              <a:gd name="T29" fmla="*/ 75116 h 75116"/>
              <a:gd name="T30" fmla="*/ 54788 w 93142"/>
              <a:gd name="T31" fmla="*/ 72118 h 75116"/>
              <a:gd name="T32" fmla="*/ 39484 w 93142"/>
              <a:gd name="T33" fmla="*/ 69083 h 75116"/>
              <a:gd name="T34" fmla="*/ 28981 w 93142"/>
              <a:gd name="T35" fmla="*/ 61260 h 75116"/>
              <a:gd name="T36" fmla="*/ 21654 w 93142"/>
              <a:gd name="T37" fmla="*/ 46096 h 75116"/>
              <a:gd name="T38" fmla="*/ 16065 w 93142"/>
              <a:gd name="T39" fmla="*/ 34539 h 75116"/>
              <a:gd name="T40" fmla="*/ 7493 w 93142"/>
              <a:gd name="T41" fmla="*/ 24519 h 75116"/>
              <a:gd name="T42" fmla="*/ 0 w 93142"/>
              <a:gd name="T43" fmla="*/ 13445 h 75116"/>
              <a:gd name="T44" fmla="*/ 10725 w 93142"/>
              <a:gd name="T45" fmla="*/ 6920 h 75116"/>
              <a:gd name="T46" fmla="*/ 21761 w 93142"/>
              <a:gd name="T47" fmla="*/ 3536 h 75116"/>
              <a:gd name="T48" fmla="*/ 32320 w 93142"/>
              <a:gd name="T49" fmla="*/ 2652 h 75116"/>
              <a:gd name="T50" fmla="*/ 0 w 93142"/>
              <a:gd name="T51" fmla="*/ 0 h 75116"/>
              <a:gd name="T52" fmla="*/ 93142 w 93142"/>
              <a:gd name="T53" fmla="*/ 75116 h 75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T50" t="T51" r="T52" b="T53"/>
            <a:pathLst>
              <a:path w="93142" h="75116">
                <a:moveTo>
                  <a:pt x="32320" y="2652"/>
                </a:moveTo>
                <a:cubicBezTo>
                  <a:pt x="63995" y="0"/>
                  <a:pt x="91370" y="19845"/>
                  <a:pt x="93142" y="44877"/>
                </a:cubicBezTo>
                <a:cubicBezTo>
                  <a:pt x="86703" y="41931"/>
                  <a:pt x="80772" y="38286"/>
                  <a:pt x="74447" y="36571"/>
                </a:cubicBezTo>
                <a:cubicBezTo>
                  <a:pt x="68402" y="34933"/>
                  <a:pt x="61570" y="32964"/>
                  <a:pt x="55956" y="37714"/>
                </a:cubicBezTo>
                <a:cubicBezTo>
                  <a:pt x="67767" y="42807"/>
                  <a:pt x="78956" y="47633"/>
                  <a:pt x="90208" y="52484"/>
                </a:cubicBezTo>
                <a:cubicBezTo>
                  <a:pt x="83668" y="68740"/>
                  <a:pt x="69977" y="75116"/>
                  <a:pt x="54788" y="72118"/>
                </a:cubicBezTo>
                <a:cubicBezTo>
                  <a:pt x="39484" y="69083"/>
                  <a:pt x="28981" y="61260"/>
                  <a:pt x="21654" y="46096"/>
                </a:cubicBezTo>
                <a:cubicBezTo>
                  <a:pt x="16065" y="34539"/>
                  <a:pt x="7493" y="24519"/>
                  <a:pt x="0" y="13445"/>
                </a:cubicBezTo>
                <a:cubicBezTo>
                  <a:pt x="10725" y="6920"/>
                  <a:pt x="21761" y="3536"/>
                  <a:pt x="32320" y="2652"/>
                </a:cubicBezTo>
                <a:close/>
              </a:path>
            </a:pathLst>
          </a:custGeom>
          <a:solidFill>
            <a:srgbClr val="6CA369"/>
          </a:soli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127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5" name="Shape 7126">
            <a:extLst>
              <a:ext uri="{FF2B5EF4-FFF2-40B4-BE49-F238E27FC236}">
                <a16:creationId xmlns:a16="http://schemas.microsoft.com/office/drawing/2014/main" id="{1D382D1F-012E-66BD-2F67-786B10E8BEA5}"/>
              </a:ext>
            </a:extLst>
          </p:cNvPr>
          <p:cNvSpPr>
            <a:spLocks/>
          </p:cNvSpPr>
          <p:nvPr/>
        </p:nvSpPr>
        <p:spPr bwMode="auto">
          <a:xfrm>
            <a:off x="190531750" y="2145769147"/>
            <a:ext cx="71813738" cy="15544800"/>
          </a:xfrm>
          <a:custGeom>
            <a:avLst/>
            <a:gdLst>
              <a:gd name="T0" fmla="*/ 5448 w 45237"/>
              <a:gd name="T1" fmla="*/ 51 h 9792"/>
              <a:gd name="T2" fmla="*/ 17475 w 45237"/>
              <a:gd name="T3" fmla="*/ 356 h 9792"/>
              <a:gd name="T4" fmla="*/ 29502 w 45237"/>
              <a:gd name="T5" fmla="*/ 1397 h 9792"/>
              <a:gd name="T6" fmla="*/ 41529 w 45237"/>
              <a:gd name="T7" fmla="*/ 2375 h 9792"/>
              <a:gd name="T8" fmla="*/ 42799 w 45237"/>
              <a:gd name="T9" fmla="*/ 2477 h 9792"/>
              <a:gd name="T10" fmla="*/ 44018 w 45237"/>
              <a:gd name="T11" fmla="*/ 3670 h 9792"/>
              <a:gd name="T12" fmla="*/ 45237 w 45237"/>
              <a:gd name="T13" fmla="*/ 5359 h 9792"/>
              <a:gd name="T14" fmla="*/ 30785 w 45237"/>
              <a:gd name="T15" fmla="*/ 9792 h 9792"/>
              <a:gd name="T16" fmla="*/ 16002 w 45237"/>
              <a:gd name="T17" fmla="*/ 8281 h 9792"/>
              <a:gd name="T18" fmla="*/ 1270 w 45237"/>
              <a:gd name="T19" fmla="*/ 7417 h 9792"/>
              <a:gd name="T20" fmla="*/ 851 w 45237"/>
              <a:gd name="T21" fmla="*/ 6756 h 9792"/>
              <a:gd name="T22" fmla="*/ 419 w 45237"/>
              <a:gd name="T23" fmla="*/ 6109 h 9792"/>
              <a:gd name="T24" fmla="*/ 0 w 45237"/>
              <a:gd name="T25" fmla="*/ 5448 h 9792"/>
              <a:gd name="T26" fmla="*/ 1816 w 45237"/>
              <a:gd name="T27" fmla="*/ 3556 h 9792"/>
              <a:gd name="T28" fmla="*/ 3620 w 45237"/>
              <a:gd name="T29" fmla="*/ 0 h 9792"/>
              <a:gd name="T30" fmla="*/ 5448 w 45237"/>
              <a:gd name="T31" fmla="*/ 51 h 9792"/>
              <a:gd name="T32" fmla="*/ 0 w 45237"/>
              <a:gd name="T33" fmla="*/ 0 h 9792"/>
              <a:gd name="T34" fmla="*/ 45237 w 45237"/>
              <a:gd name="T35" fmla="*/ 9792 h 97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T32" t="T33" r="T34" b="T35"/>
            <a:pathLst>
              <a:path w="45237" h="9792">
                <a:moveTo>
                  <a:pt x="5448" y="51"/>
                </a:moveTo>
                <a:cubicBezTo>
                  <a:pt x="17475" y="356"/>
                  <a:pt x="29502" y="1397"/>
                  <a:pt x="41529" y="2375"/>
                </a:cubicBezTo>
                <a:cubicBezTo>
                  <a:pt x="42799" y="2477"/>
                  <a:pt x="44018" y="3670"/>
                  <a:pt x="45237" y="5359"/>
                </a:cubicBezTo>
                <a:cubicBezTo>
                  <a:pt x="30785" y="9792"/>
                  <a:pt x="16002" y="8281"/>
                  <a:pt x="1270" y="7417"/>
                </a:cubicBezTo>
                <a:cubicBezTo>
                  <a:pt x="851" y="6756"/>
                  <a:pt x="419" y="6109"/>
                  <a:pt x="0" y="5448"/>
                </a:cubicBezTo>
                <a:cubicBezTo>
                  <a:pt x="1816" y="3556"/>
                  <a:pt x="3620" y="0"/>
                  <a:pt x="5448" y="51"/>
                </a:cubicBezTo>
                <a:close/>
              </a:path>
            </a:pathLst>
          </a:custGeom>
          <a:solidFill>
            <a:srgbClr val="D3D9E7"/>
          </a:soli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127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6" name="Shape 7127">
            <a:extLst>
              <a:ext uri="{FF2B5EF4-FFF2-40B4-BE49-F238E27FC236}">
                <a16:creationId xmlns:a16="http://schemas.microsoft.com/office/drawing/2014/main" id="{F7F09737-868A-3575-0CEE-6E1C90F5CC79}"/>
              </a:ext>
            </a:extLst>
          </p:cNvPr>
          <p:cNvSpPr>
            <a:spLocks/>
          </p:cNvSpPr>
          <p:nvPr/>
        </p:nvSpPr>
        <p:spPr bwMode="auto">
          <a:xfrm>
            <a:off x="118948200" y="2145769147"/>
            <a:ext cx="61693425" cy="12404725"/>
          </a:xfrm>
          <a:custGeom>
            <a:avLst/>
            <a:gdLst>
              <a:gd name="T0" fmla="*/ 14492 w 38862"/>
              <a:gd name="T1" fmla="*/ 516 h 7814"/>
              <a:gd name="T2" fmla="*/ 22022 w 38862"/>
              <a:gd name="T3" fmla="*/ 0 h 7814"/>
              <a:gd name="T4" fmla="*/ 31198 w 38862"/>
              <a:gd name="T5" fmla="*/ 365 h 7814"/>
              <a:gd name="T6" fmla="*/ 38862 w 38862"/>
              <a:gd name="T7" fmla="*/ 1883 h 7814"/>
              <a:gd name="T8" fmla="*/ 36792 w 38862"/>
              <a:gd name="T9" fmla="*/ 4550 h 7814"/>
              <a:gd name="T10" fmla="*/ 35458 w 38862"/>
              <a:gd name="T11" fmla="*/ 7814 h 7814"/>
              <a:gd name="T12" fmla="*/ 34087 w 38862"/>
              <a:gd name="T13" fmla="*/ 7788 h 7814"/>
              <a:gd name="T14" fmla="*/ 23520 w 38862"/>
              <a:gd name="T15" fmla="*/ 7611 h 7814"/>
              <a:gd name="T16" fmla="*/ 12941 w 38862"/>
              <a:gd name="T17" fmla="*/ 6823 h 7814"/>
              <a:gd name="T18" fmla="*/ 2362 w 38862"/>
              <a:gd name="T19" fmla="*/ 6099 h 7814"/>
              <a:gd name="T20" fmla="*/ 1562 w 38862"/>
              <a:gd name="T21" fmla="*/ 6048 h 7814"/>
              <a:gd name="T22" fmla="*/ 787 w 38862"/>
              <a:gd name="T23" fmla="*/ 5007 h 7814"/>
              <a:gd name="T24" fmla="*/ 0 w 38862"/>
              <a:gd name="T25" fmla="*/ 4436 h 7814"/>
              <a:gd name="T26" fmla="*/ 1080 w 38862"/>
              <a:gd name="T27" fmla="*/ 2429 h 7814"/>
              <a:gd name="T28" fmla="*/ 6963 w 38862"/>
              <a:gd name="T29" fmla="*/ 1032 h 7814"/>
              <a:gd name="T30" fmla="*/ 14492 w 38862"/>
              <a:gd name="T31" fmla="*/ 516 h 7814"/>
              <a:gd name="T32" fmla="*/ 0 w 38862"/>
              <a:gd name="T33" fmla="*/ 0 h 7814"/>
              <a:gd name="T34" fmla="*/ 38862 w 38862"/>
              <a:gd name="T35" fmla="*/ 7814 h 78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T32" t="T33" r="T34" b="T35"/>
            <a:pathLst>
              <a:path w="38862" h="7814">
                <a:moveTo>
                  <a:pt x="14492" y="516"/>
                </a:moveTo>
                <a:cubicBezTo>
                  <a:pt x="22022" y="0"/>
                  <a:pt x="31198" y="365"/>
                  <a:pt x="38862" y="1883"/>
                </a:cubicBezTo>
                <a:cubicBezTo>
                  <a:pt x="36792" y="4550"/>
                  <a:pt x="35458" y="7814"/>
                  <a:pt x="34087" y="7788"/>
                </a:cubicBezTo>
                <a:cubicBezTo>
                  <a:pt x="23520" y="7611"/>
                  <a:pt x="12941" y="6823"/>
                  <a:pt x="2362" y="6099"/>
                </a:cubicBezTo>
                <a:cubicBezTo>
                  <a:pt x="1562" y="6048"/>
                  <a:pt x="787" y="5007"/>
                  <a:pt x="0" y="4436"/>
                </a:cubicBezTo>
                <a:cubicBezTo>
                  <a:pt x="1080" y="2429"/>
                  <a:pt x="6963" y="1032"/>
                  <a:pt x="14492" y="516"/>
                </a:cubicBezTo>
                <a:close/>
              </a:path>
            </a:pathLst>
          </a:custGeom>
          <a:solidFill>
            <a:srgbClr val="D3D9E7"/>
          </a:soli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127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7" name="Shape 7128">
            <a:extLst>
              <a:ext uri="{FF2B5EF4-FFF2-40B4-BE49-F238E27FC236}">
                <a16:creationId xmlns:a16="http://schemas.microsoft.com/office/drawing/2014/main" id="{36EEDBEA-228B-01EC-2F46-B8E82B7B6BE5}"/>
              </a:ext>
            </a:extLst>
          </p:cNvPr>
          <p:cNvSpPr>
            <a:spLocks/>
          </p:cNvSpPr>
          <p:nvPr/>
        </p:nvSpPr>
        <p:spPr bwMode="auto">
          <a:xfrm>
            <a:off x="68049775" y="2145769147"/>
            <a:ext cx="72015350" cy="78728887"/>
          </a:xfrm>
          <a:custGeom>
            <a:avLst/>
            <a:gdLst>
              <a:gd name="T0" fmla="*/ 43256 w 45364"/>
              <a:gd name="T1" fmla="*/ 0 h 49593"/>
              <a:gd name="T2" fmla="*/ 43955 w 45364"/>
              <a:gd name="T3" fmla="*/ 559 h 49593"/>
              <a:gd name="T4" fmla="*/ 44653 w 45364"/>
              <a:gd name="T5" fmla="*/ 1118 h 49593"/>
              <a:gd name="T6" fmla="*/ 45364 w 45364"/>
              <a:gd name="T7" fmla="*/ 1676 h 49593"/>
              <a:gd name="T8" fmla="*/ 44005 w 45364"/>
              <a:gd name="T9" fmla="*/ 5105 h 49593"/>
              <a:gd name="T10" fmla="*/ 43345 w 45364"/>
              <a:gd name="T11" fmla="*/ 9169 h 49593"/>
              <a:gd name="T12" fmla="*/ 41186 w 45364"/>
              <a:gd name="T13" fmla="*/ 11862 h 49593"/>
              <a:gd name="T14" fmla="*/ 33223 w 45364"/>
              <a:gd name="T15" fmla="*/ 21831 h 49593"/>
              <a:gd name="T16" fmla="*/ 24778 w 45364"/>
              <a:gd name="T17" fmla="*/ 31382 h 49593"/>
              <a:gd name="T18" fmla="*/ 16459 w 45364"/>
              <a:gd name="T19" fmla="*/ 41034 h 49593"/>
              <a:gd name="T20" fmla="*/ 15519 w 45364"/>
              <a:gd name="T21" fmla="*/ 42113 h 49593"/>
              <a:gd name="T22" fmla="*/ 14275 w 45364"/>
              <a:gd name="T23" fmla="*/ 43028 h 49593"/>
              <a:gd name="T24" fmla="*/ 13005 w 45364"/>
              <a:gd name="T25" fmla="*/ 43650 h 49593"/>
              <a:gd name="T26" fmla="*/ 9195 w 45364"/>
              <a:gd name="T27" fmla="*/ 45504 h 49593"/>
              <a:gd name="T28" fmla="*/ 5296 w 45364"/>
              <a:gd name="T29" fmla="*/ 47193 h 49593"/>
              <a:gd name="T30" fmla="*/ 0 w 45364"/>
              <a:gd name="T31" fmla="*/ 49593 h 49593"/>
              <a:gd name="T32" fmla="*/ 737 w 45364"/>
              <a:gd name="T33" fmla="*/ 46711 h 49593"/>
              <a:gd name="T34" fmla="*/ 660 w 45364"/>
              <a:gd name="T35" fmla="*/ 42761 h 49593"/>
              <a:gd name="T36" fmla="*/ 2477 w 45364"/>
              <a:gd name="T37" fmla="*/ 40665 h 49593"/>
              <a:gd name="T38" fmla="*/ 10033 w 45364"/>
              <a:gd name="T39" fmla="*/ 31979 h 49593"/>
              <a:gd name="T40" fmla="*/ 18123 w 45364"/>
              <a:gd name="T41" fmla="*/ 23813 h 49593"/>
              <a:gd name="T42" fmla="*/ 26086 w 45364"/>
              <a:gd name="T43" fmla="*/ 15545 h 49593"/>
              <a:gd name="T44" fmla="*/ 30150 w 45364"/>
              <a:gd name="T45" fmla="*/ 11328 h 49593"/>
              <a:gd name="T46" fmla="*/ 34303 w 45364"/>
              <a:gd name="T47" fmla="*/ 7226 h 49593"/>
              <a:gd name="T48" fmla="*/ 38545 w 45364"/>
              <a:gd name="T49" fmla="*/ 3213 h 49593"/>
              <a:gd name="T50" fmla="*/ 39916 w 45364"/>
              <a:gd name="T51" fmla="*/ 1918 h 49593"/>
              <a:gd name="T52" fmla="*/ 41669 w 45364"/>
              <a:gd name="T53" fmla="*/ 1054 h 49593"/>
              <a:gd name="T54" fmla="*/ 43256 w 45364"/>
              <a:gd name="T55" fmla="*/ 0 h 49593"/>
              <a:gd name="T56" fmla="*/ 0 w 45364"/>
              <a:gd name="T57" fmla="*/ 0 h 49593"/>
              <a:gd name="T58" fmla="*/ 45364 w 45364"/>
              <a:gd name="T59" fmla="*/ 49593 h 495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T56" t="T57" r="T58" b="T59"/>
            <a:pathLst>
              <a:path w="45364" h="49593">
                <a:moveTo>
                  <a:pt x="43256" y="0"/>
                </a:moveTo>
                <a:cubicBezTo>
                  <a:pt x="43955" y="559"/>
                  <a:pt x="44653" y="1118"/>
                  <a:pt x="45364" y="1676"/>
                </a:cubicBezTo>
                <a:cubicBezTo>
                  <a:pt x="44005" y="5105"/>
                  <a:pt x="43345" y="9169"/>
                  <a:pt x="41186" y="11862"/>
                </a:cubicBezTo>
                <a:cubicBezTo>
                  <a:pt x="33223" y="21831"/>
                  <a:pt x="24778" y="31382"/>
                  <a:pt x="16459" y="41034"/>
                </a:cubicBezTo>
                <a:cubicBezTo>
                  <a:pt x="15519" y="42113"/>
                  <a:pt x="14275" y="43028"/>
                  <a:pt x="13005" y="43650"/>
                </a:cubicBezTo>
                <a:cubicBezTo>
                  <a:pt x="9195" y="45504"/>
                  <a:pt x="5296" y="47193"/>
                  <a:pt x="0" y="49593"/>
                </a:cubicBezTo>
                <a:cubicBezTo>
                  <a:pt x="737" y="46711"/>
                  <a:pt x="660" y="42761"/>
                  <a:pt x="2477" y="40665"/>
                </a:cubicBezTo>
                <a:cubicBezTo>
                  <a:pt x="10033" y="31979"/>
                  <a:pt x="18123" y="23813"/>
                  <a:pt x="26086" y="15545"/>
                </a:cubicBezTo>
                <a:cubicBezTo>
                  <a:pt x="30150" y="11328"/>
                  <a:pt x="34303" y="7226"/>
                  <a:pt x="38545" y="3213"/>
                </a:cubicBezTo>
                <a:cubicBezTo>
                  <a:pt x="39916" y="1918"/>
                  <a:pt x="41669" y="1054"/>
                  <a:pt x="43256" y="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127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8" name="Rectangle 23">
            <a:extLst>
              <a:ext uri="{FF2B5EF4-FFF2-40B4-BE49-F238E27FC236}">
                <a16:creationId xmlns:a16="http://schemas.microsoft.com/office/drawing/2014/main" id="{52208F15-EB6A-0228-0DEA-EBE866F5404F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39" y="2145520694"/>
            <a:ext cx="11918647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defTabSz="914400"/>
            <a:r>
              <a:rPr lang="en-US" altLang="en-US" sz="1600" b="1">
                <a:solidFill>
                  <a:srgbClr val="2E91D6"/>
                </a:solidFill>
                <a:ea typeface="Ubuntu" panose="020B0504030602030204" pitchFamily="34" charset="0"/>
                <a:cs typeface="Ubuntu" panose="020B0504030602030204" pitchFamily="34" charset="0"/>
              </a:rPr>
              <a:t> Collect and Capture your own Carbon Data.</a:t>
            </a:r>
            <a:endParaRPr lang="en-US" altLang="en-US" sz="800"/>
          </a:p>
          <a:p>
            <a:pPr defTabSz="914400"/>
            <a:r>
              <a:rPr lang="en-US" altLang="en-US" sz="1200">
                <a:solidFill>
                  <a:srgbClr val="181717"/>
                </a:solidFill>
                <a:ea typeface="Ubuntu" panose="020B0504030602030204" pitchFamily="34" charset="0"/>
                <a:cs typeface="Ubuntu" panose="020B0504030602030204" pitchFamily="34" charset="0"/>
              </a:rPr>
              <a:t>Using our Carbon Capture Worksheets, collect and gather your own data for your personal daily </a:t>
            </a:r>
            <a:r>
              <a:rPr lang="en-US" altLang="en-US" sz="1200" b="1">
                <a:solidFill>
                  <a:srgbClr val="181717"/>
                </a:solidFill>
                <a:ea typeface="Ubuntu" panose="020B0504030602030204" pitchFamily="34" charset="0"/>
                <a:cs typeface="Ubuntu" panose="020B0504030602030204" pitchFamily="34" charset="0"/>
              </a:rPr>
              <a:t>Household Energy Use, Transport Use </a:t>
            </a:r>
            <a:r>
              <a:rPr lang="en-US" altLang="en-US" sz="1200">
                <a:solidFill>
                  <a:srgbClr val="181717"/>
                </a:solidFill>
                <a:ea typeface="Ubuntu" panose="020B0504030602030204" pitchFamily="34" charset="0"/>
                <a:cs typeface="Ubuntu" panose="020B0504030602030204" pitchFamily="34" charset="0"/>
              </a:rPr>
              <a:t>and </a:t>
            </a:r>
            <a:r>
              <a:rPr lang="en-US" altLang="en-US" sz="1200" b="1">
                <a:solidFill>
                  <a:srgbClr val="181717"/>
                </a:solidFill>
                <a:ea typeface="Ubuntu" panose="020B0504030602030204" pitchFamily="34" charset="0"/>
                <a:cs typeface="Ubuntu" panose="020B0504030602030204" pitchFamily="34" charset="0"/>
              </a:rPr>
              <a:t>Food &amp; Drink Consumption.</a:t>
            </a:r>
            <a:endParaRPr lang="en-US" altLang="en-US" sz="800"/>
          </a:p>
          <a:p>
            <a:pPr defTabSz="914400"/>
            <a:r>
              <a:rPr lang="en-US" altLang="en-US" sz="1400" b="1">
                <a:solidFill>
                  <a:srgbClr val="6CA369"/>
                </a:solidFill>
                <a:ea typeface="Ubuntu" panose="020B0504030602030204" pitchFamily="34" charset="0"/>
                <a:cs typeface="Ubuntu" panose="020B0504030602030204" pitchFamily="34" charset="0"/>
              </a:rPr>
              <a:t>Time: 1 hour | Activity: Individual</a:t>
            </a:r>
            <a:endParaRPr lang="en-GB" altLang="en-US" sz="1400" b="1">
              <a:solidFill>
                <a:srgbClr val="6CA369"/>
              </a:solidFill>
              <a:ea typeface="Ubuntu" panose="020B0504030602030204" pitchFamily="34" charset="0"/>
              <a:cs typeface="Ubuntu" panose="020B0504030602030204" pitchFamily="34" charset="0"/>
            </a:endParaRPr>
          </a:p>
          <a:p>
            <a:pPr defTabSz="914400"/>
            <a:r>
              <a:rPr lang="en-GB" altLang="en-US" sz="1400" b="1">
                <a:solidFill>
                  <a:srgbClr val="6CA369"/>
                </a:solidFill>
                <a:ea typeface="Ubuntu" panose="020B0504030602030204" pitchFamily="34" charset="0"/>
                <a:cs typeface="Ubuntu" panose="020B0504030602030204" pitchFamily="34" charset="0"/>
              </a:rPr>
              <a:t>Resources: STATWARS in a Lesson - Carbon Footprint Audit Worksheets </a:t>
            </a:r>
            <a:endParaRPr lang="en-GB" altLang="en-US"/>
          </a:p>
        </p:txBody>
      </p:sp>
      <p:sp>
        <p:nvSpPr>
          <p:cNvPr id="14565" name="TextBox 14564">
            <a:extLst>
              <a:ext uri="{FF2B5EF4-FFF2-40B4-BE49-F238E27FC236}">
                <a16:creationId xmlns:a16="http://schemas.microsoft.com/office/drawing/2014/main" id="{B3E07CDE-CA66-FF08-C2FB-642F141AEE90}"/>
              </a:ext>
            </a:extLst>
          </p:cNvPr>
          <p:cNvSpPr txBox="1"/>
          <p:nvPr/>
        </p:nvSpPr>
        <p:spPr>
          <a:xfrm>
            <a:off x="7187879" y="5150011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14566" name="TextBox 14565">
            <a:extLst>
              <a:ext uri="{FF2B5EF4-FFF2-40B4-BE49-F238E27FC236}">
                <a16:creationId xmlns:a16="http://schemas.microsoft.com/office/drawing/2014/main" id="{A82A839D-0A2E-AF0A-F906-E5CDC1DE7EBE}"/>
              </a:ext>
            </a:extLst>
          </p:cNvPr>
          <p:cNvSpPr txBox="1"/>
          <p:nvPr/>
        </p:nvSpPr>
        <p:spPr>
          <a:xfrm>
            <a:off x="7095513" y="5023378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A230A29-47CD-D569-D499-44227CB63BEE}"/>
              </a:ext>
            </a:extLst>
          </p:cNvPr>
          <p:cNvSpPr txBox="1"/>
          <p:nvPr/>
        </p:nvSpPr>
        <p:spPr>
          <a:xfrm>
            <a:off x="247470" y="4769462"/>
            <a:ext cx="4866789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900" dirty="0">
                <a:solidFill>
                  <a:schemeClr val="bg1"/>
                </a:solidFill>
                <a:effectLst/>
                <a:latin typeface="Ubuntu" panose="020B0504030602030204" pitchFamily="34" charset="0"/>
              </a:rPr>
              <a:t>Copyright Universe of Engineering Ltd under license to Primary Engineer Ltd </a:t>
            </a:r>
            <a:r>
              <a:rPr lang="en-GB" sz="900" b="1" dirty="0">
                <a:solidFill>
                  <a:schemeClr val="bg1"/>
                </a:solidFill>
                <a:effectLst/>
                <a:latin typeface="Ubuntu" panose="020B0504030602030204" pitchFamily="34" charset="0"/>
              </a:rPr>
              <a:t>2021-2024</a:t>
            </a:r>
            <a:endParaRPr lang="en-GB" sz="900" dirty="0">
              <a:solidFill>
                <a:schemeClr val="bg1"/>
              </a:solidFill>
              <a:effectLst/>
              <a:latin typeface="Ubuntu" panose="020B0504030602030204" pitchFamily="34" charset="0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7466622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hape 7108">
            <a:extLst>
              <a:ext uri="{FF2B5EF4-FFF2-40B4-BE49-F238E27FC236}">
                <a16:creationId xmlns:a16="http://schemas.microsoft.com/office/drawing/2014/main" id="{9FC2E527-E0E8-87D6-858B-4BA70712E50F}"/>
              </a:ext>
            </a:extLst>
          </p:cNvPr>
          <p:cNvSpPr>
            <a:spLocks/>
          </p:cNvSpPr>
          <p:nvPr/>
        </p:nvSpPr>
        <p:spPr bwMode="auto">
          <a:xfrm>
            <a:off x="21753513" y="374118188"/>
            <a:ext cx="79435325" cy="220600587"/>
          </a:xfrm>
          <a:custGeom>
            <a:avLst/>
            <a:gdLst>
              <a:gd name="T0" fmla="*/ 50038 w 50038"/>
              <a:gd name="T1" fmla="*/ 0 h 138961"/>
              <a:gd name="T2" fmla="*/ 50038 w 50038"/>
              <a:gd name="T3" fmla="*/ 14249 h 138961"/>
              <a:gd name="T4" fmla="*/ 32106 w 50038"/>
              <a:gd name="T5" fmla="*/ 37058 h 138961"/>
              <a:gd name="T6" fmla="*/ 17424 w 50038"/>
              <a:gd name="T7" fmla="*/ 57022 h 138961"/>
              <a:gd name="T8" fmla="*/ 22339 w 50038"/>
              <a:gd name="T9" fmla="*/ 125259 h 138961"/>
              <a:gd name="T10" fmla="*/ 28943 w 50038"/>
              <a:gd name="T11" fmla="*/ 129628 h 138961"/>
              <a:gd name="T12" fmla="*/ 50038 w 50038"/>
              <a:gd name="T13" fmla="*/ 131048 h 138961"/>
              <a:gd name="T14" fmla="*/ 50038 w 50038"/>
              <a:gd name="T15" fmla="*/ 138961 h 138961"/>
              <a:gd name="T16" fmla="*/ 38862 w 50038"/>
              <a:gd name="T17" fmla="*/ 137959 h 138961"/>
              <a:gd name="T18" fmla="*/ 17107 w 50038"/>
              <a:gd name="T19" fmla="*/ 131000 h 138961"/>
              <a:gd name="T20" fmla="*/ 3353 w 50038"/>
              <a:gd name="T21" fmla="*/ 107111 h 138961"/>
              <a:gd name="T22" fmla="*/ 26937 w 50038"/>
              <a:gd name="T23" fmla="*/ 27495 h 138961"/>
              <a:gd name="T24" fmla="*/ 45307 w 50038"/>
              <a:gd name="T25" fmla="*/ 6697 h 138961"/>
              <a:gd name="T26" fmla="*/ 50038 w 50038"/>
              <a:gd name="T27" fmla="*/ 0 h 138961"/>
              <a:gd name="T28" fmla="*/ 0 w 50038"/>
              <a:gd name="T29" fmla="*/ 0 h 138961"/>
              <a:gd name="T30" fmla="*/ 50038 w 50038"/>
              <a:gd name="T31" fmla="*/ 138961 h 1389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T28" t="T29" r="T30" b="T31"/>
            <a:pathLst>
              <a:path w="50038" h="138961">
                <a:moveTo>
                  <a:pt x="50038" y="0"/>
                </a:moveTo>
                <a:lnTo>
                  <a:pt x="50038" y="14249"/>
                </a:lnTo>
                <a:lnTo>
                  <a:pt x="32106" y="37058"/>
                </a:lnTo>
                <a:cubicBezTo>
                  <a:pt x="26975" y="43573"/>
                  <a:pt x="19698" y="49402"/>
                  <a:pt x="17424" y="57022"/>
                </a:cubicBezTo>
                <a:cubicBezTo>
                  <a:pt x="10655" y="79793"/>
                  <a:pt x="6464" y="103301"/>
                  <a:pt x="22339" y="125259"/>
                </a:cubicBezTo>
                <a:cubicBezTo>
                  <a:pt x="23838" y="127329"/>
                  <a:pt x="26657" y="129438"/>
                  <a:pt x="28943" y="129628"/>
                </a:cubicBezTo>
                <a:lnTo>
                  <a:pt x="50038" y="131048"/>
                </a:lnTo>
                <a:lnTo>
                  <a:pt x="50038" y="138961"/>
                </a:lnTo>
                <a:lnTo>
                  <a:pt x="38862" y="137959"/>
                </a:lnTo>
                <a:cubicBezTo>
                  <a:pt x="31305" y="137223"/>
                  <a:pt x="23990" y="136816"/>
                  <a:pt x="17107" y="131000"/>
                </a:cubicBezTo>
                <a:cubicBezTo>
                  <a:pt x="9398" y="124472"/>
                  <a:pt x="4394" y="116623"/>
                  <a:pt x="3353" y="107111"/>
                </a:cubicBezTo>
                <a:cubicBezTo>
                  <a:pt x="0" y="76720"/>
                  <a:pt x="3073" y="49097"/>
                  <a:pt x="26937" y="27495"/>
                </a:cubicBezTo>
                <a:cubicBezTo>
                  <a:pt x="33699" y="21373"/>
                  <a:pt x="39675" y="14226"/>
                  <a:pt x="45307" y="6697"/>
                </a:cubicBezTo>
                <a:lnTo>
                  <a:pt x="50038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127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Shape 7109">
            <a:extLst>
              <a:ext uri="{FF2B5EF4-FFF2-40B4-BE49-F238E27FC236}">
                <a16:creationId xmlns:a16="http://schemas.microsoft.com/office/drawing/2014/main" id="{71265AC1-3E9F-2F04-4430-0A342E1F666A}"/>
              </a:ext>
            </a:extLst>
          </p:cNvPr>
          <p:cNvSpPr>
            <a:spLocks/>
          </p:cNvSpPr>
          <p:nvPr/>
        </p:nvSpPr>
        <p:spPr bwMode="auto">
          <a:xfrm>
            <a:off x="0" y="249134313"/>
            <a:ext cx="101188838" cy="137834687"/>
          </a:xfrm>
          <a:custGeom>
            <a:avLst/>
            <a:gdLst>
              <a:gd name="T0" fmla="*/ 52019 w 63741"/>
              <a:gd name="T1" fmla="*/ 0 h 86825"/>
              <a:gd name="T2" fmla="*/ 63741 w 63741"/>
              <a:gd name="T3" fmla="*/ 1216 h 86825"/>
              <a:gd name="T4" fmla="*/ 63741 w 63741"/>
              <a:gd name="T5" fmla="*/ 10876 h 86825"/>
              <a:gd name="T6" fmla="*/ 49490 w 63741"/>
              <a:gd name="T7" fmla="*/ 9642 h 86825"/>
              <a:gd name="T8" fmla="*/ 17170 w 63741"/>
              <a:gd name="T9" fmla="*/ 20434 h 86825"/>
              <a:gd name="T10" fmla="*/ 38824 w 63741"/>
              <a:gd name="T11" fmla="*/ 53086 h 86825"/>
              <a:gd name="T12" fmla="*/ 52405 w 63741"/>
              <a:gd name="T13" fmla="*/ 70644 h 86825"/>
              <a:gd name="T14" fmla="*/ 63741 w 63741"/>
              <a:gd name="T15" fmla="*/ 75544 h 86825"/>
              <a:gd name="T16" fmla="*/ 63741 w 63741"/>
              <a:gd name="T17" fmla="*/ 86825 h 86825"/>
              <a:gd name="T18" fmla="*/ 58285 w 63741"/>
              <a:gd name="T19" fmla="*/ 85484 h 86825"/>
              <a:gd name="T20" fmla="*/ 33553 w 63741"/>
              <a:gd name="T21" fmla="*/ 61646 h 86825"/>
              <a:gd name="T22" fmla="*/ 4140 w 63741"/>
              <a:gd name="T23" fmla="*/ 23368 h 86825"/>
              <a:gd name="T24" fmla="*/ 4877 w 63741"/>
              <a:gd name="T25" fmla="*/ 14618 h 86825"/>
              <a:gd name="T26" fmla="*/ 52019 w 63741"/>
              <a:gd name="T27" fmla="*/ 0 h 86825"/>
              <a:gd name="T28" fmla="*/ 0 w 63741"/>
              <a:gd name="T29" fmla="*/ 0 h 86825"/>
              <a:gd name="T30" fmla="*/ 63741 w 63741"/>
              <a:gd name="T31" fmla="*/ 86825 h 868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T28" t="T29" r="T30" b="T31"/>
            <a:pathLst>
              <a:path w="63741" h="86825">
                <a:moveTo>
                  <a:pt x="52019" y="0"/>
                </a:moveTo>
                <a:lnTo>
                  <a:pt x="63741" y="1216"/>
                </a:lnTo>
                <a:lnTo>
                  <a:pt x="63741" y="10876"/>
                </a:lnTo>
                <a:lnTo>
                  <a:pt x="49490" y="9642"/>
                </a:lnTo>
                <a:cubicBezTo>
                  <a:pt x="38932" y="10526"/>
                  <a:pt x="27896" y="13910"/>
                  <a:pt x="17170" y="20434"/>
                </a:cubicBezTo>
                <a:cubicBezTo>
                  <a:pt x="24663" y="31509"/>
                  <a:pt x="33236" y="41529"/>
                  <a:pt x="38824" y="53086"/>
                </a:cubicBezTo>
                <a:cubicBezTo>
                  <a:pt x="42494" y="60668"/>
                  <a:pt x="46952" y="66415"/>
                  <a:pt x="52405" y="70644"/>
                </a:cubicBezTo>
                <a:lnTo>
                  <a:pt x="63741" y="75544"/>
                </a:lnTo>
                <a:lnTo>
                  <a:pt x="63741" y="86825"/>
                </a:lnTo>
                <a:lnTo>
                  <a:pt x="58285" y="85484"/>
                </a:lnTo>
                <a:cubicBezTo>
                  <a:pt x="48054" y="80928"/>
                  <a:pt x="39173" y="72689"/>
                  <a:pt x="33553" y="61646"/>
                </a:cubicBezTo>
                <a:cubicBezTo>
                  <a:pt x="26073" y="46965"/>
                  <a:pt x="17628" y="33045"/>
                  <a:pt x="4140" y="23368"/>
                </a:cubicBezTo>
                <a:cubicBezTo>
                  <a:pt x="0" y="20396"/>
                  <a:pt x="305" y="16193"/>
                  <a:pt x="4877" y="14618"/>
                </a:cubicBezTo>
                <a:cubicBezTo>
                  <a:pt x="20460" y="9220"/>
                  <a:pt x="35903" y="1575"/>
                  <a:pt x="52019" y="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127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Shape 7110">
            <a:extLst>
              <a:ext uri="{FF2B5EF4-FFF2-40B4-BE49-F238E27FC236}">
                <a16:creationId xmlns:a16="http://schemas.microsoft.com/office/drawing/2014/main" id="{4410DD5B-BFD8-E32A-CF6C-93ED444CF2FD}"/>
              </a:ext>
            </a:extLst>
          </p:cNvPr>
          <p:cNvSpPr>
            <a:spLocks/>
          </p:cNvSpPr>
          <p:nvPr/>
        </p:nvSpPr>
        <p:spPr bwMode="auto">
          <a:xfrm>
            <a:off x="101188838" y="940592163"/>
            <a:ext cx="78557437" cy="19604037"/>
          </a:xfrm>
          <a:custGeom>
            <a:avLst/>
            <a:gdLst>
              <a:gd name="T0" fmla="*/ 0 w 49485"/>
              <a:gd name="T1" fmla="*/ 0 h 12349"/>
              <a:gd name="T2" fmla="*/ 32309 w 49485"/>
              <a:gd name="T3" fmla="*/ 2174 h 12349"/>
              <a:gd name="T4" fmla="*/ 49485 w 49485"/>
              <a:gd name="T5" fmla="*/ 2274 h 12349"/>
              <a:gd name="T6" fmla="*/ 49485 w 49485"/>
              <a:gd name="T7" fmla="*/ 12349 h 12349"/>
              <a:gd name="T8" fmla="*/ 0 w 49485"/>
              <a:gd name="T9" fmla="*/ 7913 h 12349"/>
              <a:gd name="T10" fmla="*/ 0 w 49485"/>
              <a:gd name="T11" fmla="*/ 0 h 12349"/>
              <a:gd name="T12" fmla="*/ 0 w 49485"/>
              <a:gd name="T13" fmla="*/ 0 h 12349"/>
              <a:gd name="T14" fmla="*/ 49485 w 49485"/>
              <a:gd name="T15" fmla="*/ 12349 h 123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T12" t="T13" r="T14" b="T15"/>
            <a:pathLst>
              <a:path w="49485" h="12349">
                <a:moveTo>
                  <a:pt x="0" y="0"/>
                </a:moveTo>
                <a:lnTo>
                  <a:pt x="32309" y="2174"/>
                </a:lnTo>
                <a:lnTo>
                  <a:pt x="49485" y="2274"/>
                </a:lnTo>
                <a:lnTo>
                  <a:pt x="49485" y="12349"/>
                </a:lnTo>
                <a:lnTo>
                  <a:pt x="0" y="7913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127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Shape 7111">
            <a:extLst>
              <a:ext uri="{FF2B5EF4-FFF2-40B4-BE49-F238E27FC236}">
                <a16:creationId xmlns:a16="http://schemas.microsoft.com/office/drawing/2014/main" id="{848D9DE0-E4E3-6861-9F2F-F882E9367A4A}"/>
              </a:ext>
            </a:extLst>
          </p:cNvPr>
          <p:cNvSpPr>
            <a:spLocks/>
          </p:cNvSpPr>
          <p:nvPr/>
        </p:nvSpPr>
        <p:spPr bwMode="auto">
          <a:xfrm>
            <a:off x="101188838" y="599892438"/>
            <a:ext cx="78557437" cy="217143012"/>
          </a:xfrm>
          <a:custGeom>
            <a:avLst/>
            <a:gdLst>
              <a:gd name="T0" fmla="*/ 49485 w 49485"/>
              <a:gd name="T1" fmla="*/ 0 h 136783"/>
              <a:gd name="T2" fmla="*/ 49485 w 49485"/>
              <a:gd name="T3" fmla="*/ 9345 h 136783"/>
              <a:gd name="T4" fmla="*/ 25676 w 49485"/>
              <a:gd name="T5" fmla="*/ 8010 h 136783"/>
              <a:gd name="T6" fmla="*/ 11189 w 49485"/>
              <a:gd name="T7" fmla="*/ 11929 h 136783"/>
              <a:gd name="T8" fmla="*/ 13551 w 49485"/>
              <a:gd name="T9" fmla="*/ 13593 h 136783"/>
              <a:gd name="T10" fmla="*/ 45276 w 49485"/>
              <a:gd name="T11" fmla="*/ 15282 h 136783"/>
              <a:gd name="T12" fmla="*/ 47401 w 49485"/>
              <a:gd name="T13" fmla="*/ 13339 h 136783"/>
              <a:gd name="T14" fmla="*/ 49485 w 49485"/>
              <a:gd name="T15" fmla="*/ 10223 h 136783"/>
              <a:gd name="T16" fmla="*/ 49485 w 49485"/>
              <a:gd name="T17" fmla="*/ 130603 h 136783"/>
              <a:gd name="T18" fmla="*/ 48463 w 49485"/>
              <a:gd name="T19" fmla="*/ 136783 h 136783"/>
              <a:gd name="T20" fmla="*/ 45822 w 49485"/>
              <a:gd name="T21" fmla="*/ 136339 h 136783"/>
              <a:gd name="T22" fmla="*/ 45745 w 49485"/>
              <a:gd name="T23" fmla="*/ 23334 h 136783"/>
              <a:gd name="T24" fmla="*/ 29350 w 49485"/>
              <a:gd name="T25" fmla="*/ 23829 h 136783"/>
              <a:gd name="T26" fmla="*/ 28575 w 49485"/>
              <a:gd name="T27" fmla="*/ 51553 h 136783"/>
              <a:gd name="T28" fmla="*/ 18961 w 49485"/>
              <a:gd name="T29" fmla="*/ 86046 h 136783"/>
              <a:gd name="T30" fmla="*/ 0 w 49485"/>
              <a:gd name="T31" fmla="*/ 110164 h 136783"/>
              <a:gd name="T32" fmla="*/ 0 w 49485"/>
              <a:gd name="T33" fmla="*/ 95915 h 136783"/>
              <a:gd name="T34" fmla="*/ 11582 w 49485"/>
              <a:gd name="T35" fmla="*/ 79519 h 136783"/>
              <a:gd name="T36" fmla="*/ 20396 w 49485"/>
              <a:gd name="T37" fmla="*/ 45445 h 136783"/>
              <a:gd name="T38" fmla="*/ 22784 w 49485"/>
              <a:gd name="T39" fmla="*/ 24337 h 136783"/>
              <a:gd name="T40" fmla="*/ 8649 w 49485"/>
              <a:gd name="T41" fmla="*/ 20426 h 136783"/>
              <a:gd name="T42" fmla="*/ 1169 w 49485"/>
              <a:gd name="T43" fmla="*/ 10355 h 136783"/>
              <a:gd name="T44" fmla="*/ 11710 w 49485"/>
              <a:gd name="T45" fmla="*/ 3370 h 136783"/>
              <a:gd name="T46" fmla="*/ 41986 w 49485"/>
              <a:gd name="T47" fmla="*/ 2074 h 136783"/>
              <a:gd name="T48" fmla="*/ 49356 w 49485"/>
              <a:gd name="T49" fmla="*/ 215 h 136783"/>
              <a:gd name="T50" fmla="*/ 49485 w 49485"/>
              <a:gd name="T51" fmla="*/ 0 h 136783"/>
              <a:gd name="T52" fmla="*/ 0 w 49485"/>
              <a:gd name="T53" fmla="*/ 0 h 136783"/>
              <a:gd name="T54" fmla="*/ 49485 w 49485"/>
              <a:gd name="T55" fmla="*/ 136783 h 1367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T52" t="T53" r="T54" b="T55"/>
            <a:pathLst>
              <a:path w="49485" h="136783">
                <a:moveTo>
                  <a:pt x="49485" y="0"/>
                </a:moveTo>
                <a:lnTo>
                  <a:pt x="49485" y="9345"/>
                </a:lnTo>
                <a:lnTo>
                  <a:pt x="25676" y="8010"/>
                </a:lnTo>
                <a:cubicBezTo>
                  <a:pt x="18149" y="8526"/>
                  <a:pt x="12268" y="9923"/>
                  <a:pt x="11189" y="11929"/>
                </a:cubicBezTo>
                <a:cubicBezTo>
                  <a:pt x="11963" y="12501"/>
                  <a:pt x="12751" y="13542"/>
                  <a:pt x="13551" y="13593"/>
                </a:cubicBezTo>
                <a:cubicBezTo>
                  <a:pt x="24130" y="14317"/>
                  <a:pt x="34709" y="15104"/>
                  <a:pt x="45276" y="15282"/>
                </a:cubicBezTo>
                <a:cubicBezTo>
                  <a:pt x="45961" y="15295"/>
                  <a:pt x="46638" y="14485"/>
                  <a:pt x="47401" y="13339"/>
                </a:cubicBezTo>
                <a:lnTo>
                  <a:pt x="49485" y="10223"/>
                </a:lnTo>
                <a:lnTo>
                  <a:pt x="49485" y="130603"/>
                </a:lnTo>
                <a:lnTo>
                  <a:pt x="48463" y="136783"/>
                </a:lnTo>
                <a:cubicBezTo>
                  <a:pt x="47574" y="136643"/>
                  <a:pt x="46698" y="136491"/>
                  <a:pt x="45822" y="136339"/>
                </a:cubicBezTo>
                <a:cubicBezTo>
                  <a:pt x="40170" y="98924"/>
                  <a:pt x="41034" y="61586"/>
                  <a:pt x="45745" y="23334"/>
                </a:cubicBezTo>
                <a:cubicBezTo>
                  <a:pt x="39637" y="23525"/>
                  <a:pt x="34455" y="23677"/>
                  <a:pt x="29350" y="23829"/>
                </a:cubicBezTo>
                <a:cubicBezTo>
                  <a:pt x="29032" y="33761"/>
                  <a:pt x="28372" y="42651"/>
                  <a:pt x="28575" y="51553"/>
                </a:cubicBezTo>
                <a:cubicBezTo>
                  <a:pt x="28867" y="64355"/>
                  <a:pt x="25870" y="76331"/>
                  <a:pt x="18961" y="86046"/>
                </a:cubicBezTo>
                <a:lnTo>
                  <a:pt x="0" y="110164"/>
                </a:lnTo>
                <a:lnTo>
                  <a:pt x="0" y="95915"/>
                </a:lnTo>
                <a:lnTo>
                  <a:pt x="11582" y="79519"/>
                </a:lnTo>
                <a:cubicBezTo>
                  <a:pt x="18390" y="69854"/>
                  <a:pt x="20155" y="57776"/>
                  <a:pt x="20396" y="45445"/>
                </a:cubicBezTo>
                <a:cubicBezTo>
                  <a:pt x="20523" y="38498"/>
                  <a:pt x="21920" y="31602"/>
                  <a:pt x="22784" y="24337"/>
                </a:cubicBezTo>
                <a:cubicBezTo>
                  <a:pt x="18771" y="23334"/>
                  <a:pt x="13183" y="22978"/>
                  <a:pt x="8649" y="20426"/>
                </a:cubicBezTo>
                <a:cubicBezTo>
                  <a:pt x="5423" y="18610"/>
                  <a:pt x="3607" y="13822"/>
                  <a:pt x="1169" y="10355"/>
                </a:cubicBezTo>
                <a:cubicBezTo>
                  <a:pt x="4674" y="7916"/>
                  <a:pt x="7938" y="3852"/>
                  <a:pt x="11710" y="3370"/>
                </a:cubicBezTo>
                <a:cubicBezTo>
                  <a:pt x="21692" y="2112"/>
                  <a:pt x="31877" y="2404"/>
                  <a:pt x="41986" y="2074"/>
                </a:cubicBezTo>
                <a:cubicBezTo>
                  <a:pt x="44920" y="1985"/>
                  <a:pt x="47393" y="1541"/>
                  <a:pt x="49356" y="215"/>
                </a:cubicBezTo>
                <a:lnTo>
                  <a:pt x="49485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127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Shape 7112">
            <a:extLst>
              <a:ext uri="{FF2B5EF4-FFF2-40B4-BE49-F238E27FC236}">
                <a16:creationId xmlns:a16="http://schemas.microsoft.com/office/drawing/2014/main" id="{CF62F7EE-5E06-97C6-66E8-8BD09E959485}"/>
              </a:ext>
            </a:extLst>
          </p:cNvPr>
          <p:cNvSpPr>
            <a:spLocks/>
          </p:cNvSpPr>
          <p:nvPr/>
        </p:nvSpPr>
        <p:spPr bwMode="auto">
          <a:xfrm>
            <a:off x="101188838" y="625646450"/>
            <a:ext cx="78557437" cy="140582650"/>
          </a:xfrm>
          <a:custGeom>
            <a:avLst/>
            <a:gdLst>
              <a:gd name="T0" fmla="*/ 0 w 49485"/>
              <a:gd name="T1" fmla="*/ 0 h 88556"/>
              <a:gd name="T2" fmla="*/ 17804 w 49485"/>
              <a:gd name="T3" fmla="*/ 1848 h 88556"/>
              <a:gd name="T4" fmla="*/ 42038 w 49485"/>
              <a:gd name="T5" fmla="*/ 17273 h 88556"/>
              <a:gd name="T6" fmla="*/ 49485 w 49485"/>
              <a:gd name="T7" fmla="*/ 28421 h 88556"/>
              <a:gd name="T8" fmla="*/ 49485 w 49485"/>
              <a:gd name="T9" fmla="*/ 68165 h 88556"/>
              <a:gd name="T10" fmla="*/ 48679 w 49485"/>
              <a:gd name="T11" fmla="*/ 67402 h 88556"/>
              <a:gd name="T12" fmla="*/ 27381 w 49485"/>
              <a:gd name="T13" fmla="*/ 86007 h 88556"/>
              <a:gd name="T14" fmla="*/ 10666 w 49485"/>
              <a:gd name="T15" fmla="*/ 88229 h 88556"/>
              <a:gd name="T16" fmla="*/ 0 w 49485"/>
              <a:gd name="T17" fmla="*/ 85608 h 88556"/>
              <a:gd name="T18" fmla="*/ 0 w 49485"/>
              <a:gd name="T19" fmla="*/ 74328 h 88556"/>
              <a:gd name="T20" fmla="*/ 8217 w 49485"/>
              <a:gd name="T21" fmla="*/ 77879 h 88556"/>
              <a:gd name="T22" fmla="*/ 43650 w 49485"/>
              <a:gd name="T23" fmla="*/ 58258 h 88556"/>
              <a:gd name="T24" fmla="*/ 9385 w 49485"/>
              <a:gd name="T25" fmla="*/ 43488 h 88556"/>
              <a:gd name="T26" fmla="*/ 27877 w 49485"/>
              <a:gd name="T27" fmla="*/ 42345 h 88556"/>
              <a:gd name="T28" fmla="*/ 46571 w 49485"/>
              <a:gd name="T29" fmla="*/ 50650 h 88556"/>
              <a:gd name="T30" fmla="*/ 8367 w 49485"/>
              <a:gd name="T31" fmla="*/ 10384 h 88556"/>
              <a:gd name="T32" fmla="*/ 0 w 49485"/>
              <a:gd name="T33" fmla="*/ 9660 h 88556"/>
              <a:gd name="T34" fmla="*/ 0 w 49485"/>
              <a:gd name="T35" fmla="*/ 0 h 88556"/>
              <a:gd name="T36" fmla="*/ 0 w 49485"/>
              <a:gd name="T37" fmla="*/ 0 h 88556"/>
              <a:gd name="T38" fmla="*/ 49485 w 49485"/>
              <a:gd name="T39" fmla="*/ 88556 h 885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T36" t="T37" r="T38" b="T39"/>
            <a:pathLst>
              <a:path w="49485" h="88556">
                <a:moveTo>
                  <a:pt x="0" y="0"/>
                </a:moveTo>
                <a:lnTo>
                  <a:pt x="17804" y="1848"/>
                </a:lnTo>
                <a:cubicBezTo>
                  <a:pt x="26953" y="4917"/>
                  <a:pt x="35221" y="10046"/>
                  <a:pt x="42038" y="17273"/>
                </a:cubicBezTo>
                <a:lnTo>
                  <a:pt x="49485" y="28421"/>
                </a:lnTo>
                <a:lnTo>
                  <a:pt x="49485" y="68165"/>
                </a:lnTo>
                <a:lnTo>
                  <a:pt x="48679" y="67402"/>
                </a:lnTo>
                <a:cubicBezTo>
                  <a:pt x="44158" y="76914"/>
                  <a:pt x="36868" y="82832"/>
                  <a:pt x="27381" y="86007"/>
                </a:cubicBezTo>
                <a:cubicBezTo>
                  <a:pt x="21870" y="87852"/>
                  <a:pt x="16218" y="88556"/>
                  <a:pt x="10666" y="88229"/>
                </a:cubicBezTo>
                <a:lnTo>
                  <a:pt x="0" y="85608"/>
                </a:lnTo>
                <a:lnTo>
                  <a:pt x="0" y="74328"/>
                </a:lnTo>
                <a:lnTo>
                  <a:pt x="8217" y="77879"/>
                </a:lnTo>
                <a:cubicBezTo>
                  <a:pt x="23406" y="80889"/>
                  <a:pt x="37110" y="74514"/>
                  <a:pt x="43650" y="58258"/>
                </a:cubicBezTo>
                <a:cubicBezTo>
                  <a:pt x="32398" y="53406"/>
                  <a:pt x="21196" y="48580"/>
                  <a:pt x="9385" y="43488"/>
                </a:cubicBezTo>
                <a:cubicBezTo>
                  <a:pt x="14999" y="38738"/>
                  <a:pt x="21831" y="40706"/>
                  <a:pt x="27877" y="42345"/>
                </a:cubicBezTo>
                <a:cubicBezTo>
                  <a:pt x="34214" y="44059"/>
                  <a:pt x="40132" y="47691"/>
                  <a:pt x="46571" y="50650"/>
                </a:cubicBezTo>
                <a:cubicBezTo>
                  <a:pt x="45242" y="31877"/>
                  <a:pt x="29512" y="16020"/>
                  <a:pt x="8367" y="10384"/>
                </a:cubicBezTo>
                <a:lnTo>
                  <a:pt x="0" y="966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127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Shape 7113">
            <a:extLst>
              <a:ext uri="{FF2B5EF4-FFF2-40B4-BE49-F238E27FC236}">
                <a16:creationId xmlns:a16="http://schemas.microsoft.com/office/drawing/2014/main" id="{4182251B-B9CC-F2B4-3F6B-D14ACC10F891}"/>
              </a:ext>
            </a:extLst>
          </p:cNvPr>
          <p:cNvSpPr>
            <a:spLocks/>
          </p:cNvSpPr>
          <p:nvPr/>
        </p:nvSpPr>
        <p:spPr bwMode="auto">
          <a:xfrm>
            <a:off x="179746275" y="1321531838"/>
            <a:ext cx="46694725" cy="18956337"/>
          </a:xfrm>
          <a:custGeom>
            <a:avLst/>
            <a:gdLst>
              <a:gd name="T0" fmla="*/ 0 w 29414"/>
              <a:gd name="T1" fmla="*/ 0 h 11941"/>
              <a:gd name="T2" fmla="*/ 29414 w 29414"/>
              <a:gd name="T3" fmla="*/ 170 h 11941"/>
              <a:gd name="T4" fmla="*/ 29414 w 29414"/>
              <a:gd name="T5" fmla="*/ 11889 h 11941"/>
              <a:gd name="T6" fmla="*/ 20810 w 29414"/>
              <a:gd name="T7" fmla="*/ 11941 h 11941"/>
              <a:gd name="T8" fmla="*/ 0 w 29414"/>
              <a:gd name="T9" fmla="*/ 10075 h 11941"/>
              <a:gd name="T10" fmla="*/ 0 w 29414"/>
              <a:gd name="T11" fmla="*/ 0 h 11941"/>
              <a:gd name="T12" fmla="*/ 0 w 29414"/>
              <a:gd name="T13" fmla="*/ 0 h 11941"/>
              <a:gd name="T14" fmla="*/ 29414 w 29414"/>
              <a:gd name="T15" fmla="*/ 11941 h 119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T12" t="T13" r="T14" b="T15"/>
            <a:pathLst>
              <a:path w="29414" h="11941">
                <a:moveTo>
                  <a:pt x="0" y="0"/>
                </a:moveTo>
                <a:lnTo>
                  <a:pt x="29414" y="170"/>
                </a:lnTo>
                <a:lnTo>
                  <a:pt x="29414" y="11889"/>
                </a:lnTo>
                <a:lnTo>
                  <a:pt x="20810" y="11941"/>
                </a:lnTo>
                <a:lnTo>
                  <a:pt x="0" y="10075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127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Shape 7114">
            <a:extLst>
              <a:ext uri="{FF2B5EF4-FFF2-40B4-BE49-F238E27FC236}">
                <a16:creationId xmlns:a16="http://schemas.microsoft.com/office/drawing/2014/main" id="{C51F2187-B818-596B-813F-6A7043CD3C6E}"/>
              </a:ext>
            </a:extLst>
          </p:cNvPr>
          <p:cNvSpPr>
            <a:spLocks/>
          </p:cNvSpPr>
          <p:nvPr/>
        </p:nvSpPr>
        <p:spPr bwMode="auto">
          <a:xfrm>
            <a:off x="179746275" y="830303775"/>
            <a:ext cx="46694725" cy="353602925"/>
          </a:xfrm>
          <a:custGeom>
            <a:avLst/>
            <a:gdLst>
              <a:gd name="T0" fmla="*/ 0 w 29414"/>
              <a:gd name="T1" fmla="*/ 0 h 222742"/>
              <a:gd name="T2" fmla="*/ 4084 w 29414"/>
              <a:gd name="T3" fmla="*/ 6113 h 222742"/>
              <a:gd name="T4" fmla="*/ 6382 w 29414"/>
              <a:gd name="T5" fmla="*/ 26141 h 222742"/>
              <a:gd name="T6" fmla="*/ 11513 w 29414"/>
              <a:gd name="T7" fmla="*/ 37533 h 222742"/>
              <a:gd name="T8" fmla="*/ 20543 w 29414"/>
              <a:gd name="T9" fmla="*/ 44658 h 222742"/>
              <a:gd name="T10" fmla="*/ 29414 w 29414"/>
              <a:gd name="T11" fmla="*/ 28706 h 222742"/>
              <a:gd name="T12" fmla="*/ 29414 w 29414"/>
              <a:gd name="T13" fmla="*/ 50896 h 222742"/>
              <a:gd name="T14" fmla="*/ 22440 w 29414"/>
              <a:gd name="T15" fmla="*/ 63051 h 222742"/>
              <a:gd name="T16" fmla="*/ 10459 w 29414"/>
              <a:gd name="T17" fmla="*/ 92588 h 222742"/>
              <a:gd name="T18" fmla="*/ 29414 w 29414"/>
              <a:gd name="T19" fmla="*/ 93051 h 222742"/>
              <a:gd name="T20" fmla="*/ 29414 w 29414"/>
              <a:gd name="T21" fmla="*/ 101352 h 222742"/>
              <a:gd name="T22" fmla="*/ 12250 w 29414"/>
              <a:gd name="T23" fmla="*/ 100246 h 222742"/>
              <a:gd name="T24" fmla="*/ 6789 w 29414"/>
              <a:gd name="T25" fmla="*/ 105643 h 222742"/>
              <a:gd name="T26" fmla="*/ 8059 w 29414"/>
              <a:gd name="T27" fmla="*/ 107612 h 222742"/>
              <a:gd name="T28" fmla="*/ 29414 w 29414"/>
              <a:gd name="T29" fmla="*/ 108543 h 222742"/>
              <a:gd name="T30" fmla="*/ 29414 w 29414"/>
              <a:gd name="T31" fmla="*/ 165613 h 222742"/>
              <a:gd name="T32" fmla="*/ 26296 w 29414"/>
              <a:gd name="T33" fmla="*/ 122458 h 222742"/>
              <a:gd name="T34" fmla="*/ 26017 w 29414"/>
              <a:gd name="T35" fmla="*/ 116578 h 222742"/>
              <a:gd name="T36" fmla="*/ 12364 w 29414"/>
              <a:gd name="T37" fmla="*/ 115638 h 222742"/>
              <a:gd name="T38" fmla="*/ 3995 w 29414"/>
              <a:gd name="T39" fmla="*/ 122979 h 222742"/>
              <a:gd name="T40" fmla="*/ 617 w 29414"/>
              <a:gd name="T41" fmla="*/ 187215 h 222742"/>
              <a:gd name="T42" fmla="*/ 1302 w 29414"/>
              <a:gd name="T43" fmla="*/ 214863 h 222742"/>
              <a:gd name="T44" fmla="*/ 0 w 29414"/>
              <a:gd name="T45" fmla="*/ 222742 h 222742"/>
              <a:gd name="T46" fmla="*/ 0 w 29414"/>
              <a:gd name="T47" fmla="*/ 102362 h 222742"/>
              <a:gd name="T48" fmla="*/ 566 w 29414"/>
              <a:gd name="T49" fmla="*/ 101516 h 222742"/>
              <a:gd name="T50" fmla="*/ 0 w 29414"/>
              <a:gd name="T51" fmla="*/ 101484 h 222742"/>
              <a:gd name="T52" fmla="*/ 0 w 29414"/>
              <a:gd name="T53" fmla="*/ 92139 h 222742"/>
              <a:gd name="T54" fmla="*/ 4173 w 29414"/>
              <a:gd name="T55" fmla="*/ 85209 h 222742"/>
              <a:gd name="T56" fmla="*/ 13685 w 29414"/>
              <a:gd name="T57" fmla="*/ 61498 h 222742"/>
              <a:gd name="T58" fmla="*/ 11615 w 29414"/>
              <a:gd name="T59" fmla="*/ 50741 h 222742"/>
              <a:gd name="T60" fmla="*/ 0 w 29414"/>
              <a:gd name="T61" fmla="*/ 39744 h 222742"/>
              <a:gd name="T62" fmla="*/ 0 w 29414"/>
              <a:gd name="T63" fmla="*/ 0 h 222742"/>
              <a:gd name="T64" fmla="*/ 0 w 29414"/>
              <a:gd name="T65" fmla="*/ 0 h 222742"/>
              <a:gd name="T66" fmla="*/ 29414 w 29414"/>
              <a:gd name="T67" fmla="*/ 222742 h 2227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T64" t="T65" r="T66" b="T67"/>
            <a:pathLst>
              <a:path w="29414" h="222742">
                <a:moveTo>
                  <a:pt x="0" y="0"/>
                </a:moveTo>
                <a:lnTo>
                  <a:pt x="4084" y="6113"/>
                </a:lnTo>
                <a:cubicBezTo>
                  <a:pt x="7043" y="12565"/>
                  <a:pt x="8287" y="18801"/>
                  <a:pt x="6382" y="26141"/>
                </a:cubicBezTo>
                <a:cubicBezTo>
                  <a:pt x="5595" y="29202"/>
                  <a:pt x="8986" y="34269"/>
                  <a:pt x="11513" y="37533"/>
                </a:cubicBezTo>
                <a:cubicBezTo>
                  <a:pt x="13888" y="40594"/>
                  <a:pt x="17635" y="42461"/>
                  <a:pt x="20543" y="44658"/>
                </a:cubicBezTo>
                <a:lnTo>
                  <a:pt x="29414" y="28706"/>
                </a:lnTo>
                <a:lnTo>
                  <a:pt x="29414" y="50896"/>
                </a:lnTo>
                <a:lnTo>
                  <a:pt x="22440" y="63051"/>
                </a:lnTo>
                <a:cubicBezTo>
                  <a:pt x="18076" y="72452"/>
                  <a:pt x="14275" y="82313"/>
                  <a:pt x="10459" y="92588"/>
                </a:cubicBezTo>
                <a:lnTo>
                  <a:pt x="29414" y="93051"/>
                </a:lnTo>
                <a:lnTo>
                  <a:pt x="29414" y="101352"/>
                </a:lnTo>
                <a:lnTo>
                  <a:pt x="12250" y="100246"/>
                </a:lnTo>
                <a:cubicBezTo>
                  <a:pt x="10421" y="100195"/>
                  <a:pt x="8605" y="103763"/>
                  <a:pt x="6789" y="105643"/>
                </a:cubicBezTo>
                <a:cubicBezTo>
                  <a:pt x="7221" y="106304"/>
                  <a:pt x="7640" y="106964"/>
                  <a:pt x="8059" y="107612"/>
                </a:cubicBezTo>
                <a:lnTo>
                  <a:pt x="29414" y="108543"/>
                </a:lnTo>
                <a:lnTo>
                  <a:pt x="29414" y="165613"/>
                </a:lnTo>
                <a:lnTo>
                  <a:pt x="26296" y="122458"/>
                </a:lnTo>
                <a:cubicBezTo>
                  <a:pt x="26169" y="120515"/>
                  <a:pt x="26106" y="118584"/>
                  <a:pt x="26017" y="116578"/>
                </a:cubicBezTo>
                <a:cubicBezTo>
                  <a:pt x="21025" y="116235"/>
                  <a:pt x="16695" y="115930"/>
                  <a:pt x="12364" y="115638"/>
                </a:cubicBezTo>
                <a:cubicBezTo>
                  <a:pt x="7386" y="115295"/>
                  <a:pt x="4274" y="116692"/>
                  <a:pt x="3995" y="122979"/>
                </a:cubicBezTo>
                <a:cubicBezTo>
                  <a:pt x="3042" y="144404"/>
                  <a:pt x="1455" y="165778"/>
                  <a:pt x="617" y="187215"/>
                </a:cubicBezTo>
                <a:cubicBezTo>
                  <a:pt x="261" y="196385"/>
                  <a:pt x="1442" y="205668"/>
                  <a:pt x="1302" y="214863"/>
                </a:cubicBezTo>
                <a:lnTo>
                  <a:pt x="0" y="222742"/>
                </a:lnTo>
                <a:lnTo>
                  <a:pt x="0" y="102362"/>
                </a:lnTo>
                <a:lnTo>
                  <a:pt x="566" y="101516"/>
                </a:lnTo>
                <a:lnTo>
                  <a:pt x="0" y="101484"/>
                </a:lnTo>
                <a:lnTo>
                  <a:pt x="0" y="92139"/>
                </a:lnTo>
                <a:lnTo>
                  <a:pt x="4173" y="85209"/>
                </a:lnTo>
                <a:cubicBezTo>
                  <a:pt x="6230" y="76941"/>
                  <a:pt x="10053" y="69156"/>
                  <a:pt x="13685" y="61498"/>
                </a:cubicBezTo>
                <a:cubicBezTo>
                  <a:pt x="15831" y="56989"/>
                  <a:pt x="15018" y="53878"/>
                  <a:pt x="11615" y="50741"/>
                </a:cubicBezTo>
                <a:lnTo>
                  <a:pt x="0" y="39744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127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Shape 7115">
            <a:extLst>
              <a:ext uri="{FF2B5EF4-FFF2-40B4-BE49-F238E27FC236}">
                <a16:creationId xmlns:a16="http://schemas.microsoft.com/office/drawing/2014/main" id="{48AF880D-E638-CFAF-792B-6969558F2097}"/>
              </a:ext>
            </a:extLst>
          </p:cNvPr>
          <p:cNvSpPr>
            <a:spLocks/>
          </p:cNvSpPr>
          <p:nvPr/>
        </p:nvSpPr>
        <p:spPr bwMode="auto">
          <a:xfrm>
            <a:off x="221448313" y="1156387388"/>
            <a:ext cx="4992687" cy="68349812"/>
          </a:xfrm>
          <a:custGeom>
            <a:avLst/>
            <a:gdLst>
              <a:gd name="T0" fmla="*/ 3145 w 3145"/>
              <a:gd name="T1" fmla="*/ 0 h 43055"/>
              <a:gd name="T2" fmla="*/ 3145 w 3145"/>
              <a:gd name="T3" fmla="*/ 43055 h 43055"/>
              <a:gd name="T4" fmla="*/ 1881 w 3145"/>
              <a:gd name="T5" fmla="*/ 26483 h 43055"/>
              <a:gd name="T6" fmla="*/ 340 w 3145"/>
              <a:gd name="T7" fmla="*/ 11416 h 43055"/>
              <a:gd name="T8" fmla="*/ 3145 w 3145"/>
              <a:gd name="T9" fmla="*/ 0 h 43055"/>
              <a:gd name="T10" fmla="*/ 0 w 3145"/>
              <a:gd name="T11" fmla="*/ 0 h 43055"/>
              <a:gd name="T12" fmla="*/ 3145 w 3145"/>
              <a:gd name="T13" fmla="*/ 43055 h 430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T10" t="T11" r="T12" b="T13"/>
            <a:pathLst>
              <a:path w="3145" h="43055">
                <a:moveTo>
                  <a:pt x="3145" y="0"/>
                </a:moveTo>
                <a:lnTo>
                  <a:pt x="3145" y="43055"/>
                </a:lnTo>
                <a:lnTo>
                  <a:pt x="1881" y="26483"/>
                </a:lnTo>
                <a:cubicBezTo>
                  <a:pt x="481" y="21330"/>
                  <a:pt x="0" y="16266"/>
                  <a:pt x="340" y="11416"/>
                </a:cubicBezTo>
                <a:lnTo>
                  <a:pt x="3145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127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" name="Shape 7116">
            <a:extLst>
              <a:ext uri="{FF2B5EF4-FFF2-40B4-BE49-F238E27FC236}">
                <a16:creationId xmlns:a16="http://schemas.microsoft.com/office/drawing/2014/main" id="{7517063C-1629-6F85-19C5-9344A7481562}"/>
              </a:ext>
            </a:extLst>
          </p:cNvPr>
          <p:cNvSpPr>
            <a:spLocks/>
          </p:cNvSpPr>
          <p:nvPr/>
        </p:nvSpPr>
        <p:spPr bwMode="auto">
          <a:xfrm>
            <a:off x="226441000" y="1399974975"/>
            <a:ext cx="100949125" cy="381339725"/>
          </a:xfrm>
          <a:custGeom>
            <a:avLst/>
            <a:gdLst>
              <a:gd name="T0" fmla="*/ 0 w 63590"/>
              <a:gd name="T1" fmla="*/ 0 h 240214"/>
              <a:gd name="T2" fmla="*/ 2877 w 63590"/>
              <a:gd name="T3" fmla="*/ 70 h 240214"/>
              <a:gd name="T4" fmla="*/ 21584 w 63590"/>
              <a:gd name="T5" fmla="*/ 2166 h 240214"/>
              <a:gd name="T6" fmla="*/ 30804 w 63590"/>
              <a:gd name="T7" fmla="*/ 12593 h 240214"/>
              <a:gd name="T8" fmla="*/ 21393 w 63590"/>
              <a:gd name="T9" fmla="*/ 21940 h 240214"/>
              <a:gd name="T10" fmla="*/ 3982 w 63590"/>
              <a:gd name="T11" fmla="*/ 23870 h 240214"/>
              <a:gd name="T12" fmla="*/ 5150 w 63590"/>
              <a:gd name="T13" fmla="*/ 47594 h 240214"/>
              <a:gd name="T14" fmla="*/ 8985 w 63590"/>
              <a:gd name="T15" fmla="*/ 74899 h 240214"/>
              <a:gd name="T16" fmla="*/ 21762 w 63590"/>
              <a:gd name="T17" fmla="*/ 105747 h 240214"/>
              <a:gd name="T18" fmla="*/ 51315 w 63590"/>
              <a:gd name="T19" fmla="*/ 146616 h 240214"/>
              <a:gd name="T20" fmla="*/ 63590 w 63590"/>
              <a:gd name="T21" fmla="*/ 172636 h 240214"/>
              <a:gd name="T22" fmla="*/ 63590 w 63590"/>
              <a:gd name="T23" fmla="*/ 235139 h 240214"/>
              <a:gd name="T24" fmla="*/ 62961 w 63590"/>
              <a:gd name="T25" fmla="*/ 236697 h 240214"/>
              <a:gd name="T26" fmla="*/ 49270 w 63590"/>
              <a:gd name="T27" fmla="*/ 239592 h 240214"/>
              <a:gd name="T28" fmla="*/ 20319 w 63590"/>
              <a:gd name="T29" fmla="*/ 240091 h 240214"/>
              <a:gd name="T30" fmla="*/ 0 w 63590"/>
              <a:gd name="T31" fmla="*/ 240214 h 240214"/>
              <a:gd name="T32" fmla="*/ 0 w 63590"/>
              <a:gd name="T33" fmla="*/ 228495 h 240214"/>
              <a:gd name="T34" fmla="*/ 48152 w 63590"/>
              <a:gd name="T35" fmla="*/ 228772 h 240214"/>
              <a:gd name="T36" fmla="*/ 58274 w 63590"/>
              <a:gd name="T37" fmla="*/ 221558 h 240214"/>
              <a:gd name="T38" fmla="*/ 56636 w 63590"/>
              <a:gd name="T39" fmla="*/ 182874 h 240214"/>
              <a:gd name="T40" fmla="*/ 40278 w 63590"/>
              <a:gd name="T41" fmla="*/ 151023 h 240214"/>
              <a:gd name="T42" fmla="*/ 12922 w 63590"/>
              <a:gd name="T43" fmla="*/ 111399 h 240214"/>
              <a:gd name="T44" fmla="*/ 743 w 63590"/>
              <a:gd name="T45" fmla="*/ 82849 h 240214"/>
              <a:gd name="T46" fmla="*/ 0 w 63590"/>
              <a:gd name="T47" fmla="*/ 72562 h 240214"/>
              <a:gd name="T48" fmla="*/ 0 w 63590"/>
              <a:gd name="T49" fmla="*/ 15493 h 240214"/>
              <a:gd name="T50" fmla="*/ 735 w 63590"/>
              <a:gd name="T51" fmla="*/ 15525 h 240214"/>
              <a:gd name="T52" fmla="*/ 22625 w 63590"/>
              <a:gd name="T53" fmla="*/ 12516 h 240214"/>
              <a:gd name="T54" fmla="*/ 18904 w 63590"/>
              <a:gd name="T55" fmla="*/ 9519 h 240214"/>
              <a:gd name="T56" fmla="*/ 0 w 63590"/>
              <a:gd name="T57" fmla="*/ 8301 h 240214"/>
              <a:gd name="T58" fmla="*/ 0 w 63590"/>
              <a:gd name="T59" fmla="*/ 0 h 240214"/>
              <a:gd name="T60" fmla="*/ 0 w 63590"/>
              <a:gd name="T61" fmla="*/ 0 h 240214"/>
              <a:gd name="T62" fmla="*/ 63590 w 63590"/>
              <a:gd name="T63" fmla="*/ 240214 h 2402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T60" t="T61" r="T62" b="T63"/>
            <a:pathLst>
              <a:path w="63590" h="240214">
                <a:moveTo>
                  <a:pt x="0" y="0"/>
                </a:moveTo>
                <a:lnTo>
                  <a:pt x="2877" y="70"/>
                </a:lnTo>
                <a:cubicBezTo>
                  <a:pt x="9125" y="451"/>
                  <a:pt x="15399" y="1036"/>
                  <a:pt x="21584" y="2166"/>
                </a:cubicBezTo>
                <a:cubicBezTo>
                  <a:pt x="26804" y="3118"/>
                  <a:pt x="30613" y="6611"/>
                  <a:pt x="30804" y="12593"/>
                </a:cubicBezTo>
                <a:cubicBezTo>
                  <a:pt x="31020" y="19120"/>
                  <a:pt x="26334" y="21114"/>
                  <a:pt x="21393" y="21940"/>
                </a:cubicBezTo>
                <a:cubicBezTo>
                  <a:pt x="15958" y="22854"/>
                  <a:pt x="10433" y="23184"/>
                  <a:pt x="3982" y="23870"/>
                </a:cubicBezTo>
                <a:cubicBezTo>
                  <a:pt x="4350" y="31909"/>
                  <a:pt x="4350" y="39783"/>
                  <a:pt x="5150" y="47594"/>
                </a:cubicBezTo>
                <a:cubicBezTo>
                  <a:pt x="6077" y="56725"/>
                  <a:pt x="7792" y="65793"/>
                  <a:pt x="8985" y="74899"/>
                </a:cubicBezTo>
                <a:cubicBezTo>
                  <a:pt x="10484" y="86430"/>
                  <a:pt x="14789" y="96514"/>
                  <a:pt x="21762" y="105747"/>
                </a:cubicBezTo>
                <a:cubicBezTo>
                  <a:pt x="31871" y="119146"/>
                  <a:pt x="41307" y="133128"/>
                  <a:pt x="51315" y="146616"/>
                </a:cubicBezTo>
                <a:lnTo>
                  <a:pt x="63590" y="172636"/>
                </a:lnTo>
                <a:lnTo>
                  <a:pt x="63590" y="235139"/>
                </a:lnTo>
                <a:lnTo>
                  <a:pt x="62961" y="236697"/>
                </a:lnTo>
                <a:cubicBezTo>
                  <a:pt x="60081" y="239211"/>
                  <a:pt x="55899" y="239783"/>
                  <a:pt x="49270" y="239592"/>
                </a:cubicBezTo>
                <a:cubicBezTo>
                  <a:pt x="39618" y="239307"/>
                  <a:pt x="29966" y="239726"/>
                  <a:pt x="20319" y="240091"/>
                </a:cubicBezTo>
                <a:lnTo>
                  <a:pt x="0" y="240214"/>
                </a:lnTo>
                <a:lnTo>
                  <a:pt x="0" y="228495"/>
                </a:lnTo>
                <a:lnTo>
                  <a:pt x="48152" y="228772"/>
                </a:lnTo>
                <a:cubicBezTo>
                  <a:pt x="53372" y="228810"/>
                  <a:pt x="58147" y="227121"/>
                  <a:pt x="58274" y="221558"/>
                </a:cubicBezTo>
                <a:cubicBezTo>
                  <a:pt x="58579" y="208655"/>
                  <a:pt x="59684" y="195168"/>
                  <a:pt x="56636" y="182874"/>
                </a:cubicBezTo>
                <a:cubicBezTo>
                  <a:pt x="53842" y="171571"/>
                  <a:pt x="46666" y="161081"/>
                  <a:pt x="40278" y="151023"/>
                </a:cubicBezTo>
                <a:cubicBezTo>
                  <a:pt x="31655" y="137472"/>
                  <a:pt x="21317" y="125089"/>
                  <a:pt x="12922" y="111399"/>
                </a:cubicBezTo>
                <a:cubicBezTo>
                  <a:pt x="7576" y="102661"/>
                  <a:pt x="2318" y="92768"/>
                  <a:pt x="743" y="82849"/>
                </a:cubicBezTo>
                <a:lnTo>
                  <a:pt x="0" y="72562"/>
                </a:lnTo>
                <a:lnTo>
                  <a:pt x="0" y="15493"/>
                </a:lnTo>
                <a:lnTo>
                  <a:pt x="735" y="15525"/>
                </a:lnTo>
                <a:cubicBezTo>
                  <a:pt x="8081" y="15460"/>
                  <a:pt x="15392" y="14733"/>
                  <a:pt x="22625" y="12516"/>
                </a:cubicBezTo>
                <a:cubicBezTo>
                  <a:pt x="21406" y="10827"/>
                  <a:pt x="20174" y="9621"/>
                  <a:pt x="18904" y="9519"/>
                </a:cubicBezTo>
                <a:lnTo>
                  <a:pt x="0" y="8301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127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" name="Shape 7117">
            <a:extLst>
              <a:ext uri="{FF2B5EF4-FFF2-40B4-BE49-F238E27FC236}">
                <a16:creationId xmlns:a16="http://schemas.microsoft.com/office/drawing/2014/main" id="{53C71DD7-0A9E-9203-9AA7-2715CA822B41}"/>
              </a:ext>
            </a:extLst>
          </p:cNvPr>
          <p:cNvSpPr>
            <a:spLocks/>
          </p:cNvSpPr>
          <p:nvPr/>
        </p:nvSpPr>
        <p:spPr bwMode="auto">
          <a:xfrm>
            <a:off x="226441000" y="1556756475"/>
            <a:ext cx="100949125" cy="160818513"/>
          </a:xfrm>
          <a:custGeom>
            <a:avLst/>
            <a:gdLst>
              <a:gd name="T0" fmla="*/ 44596 w 63590"/>
              <a:gd name="T1" fmla="*/ 0 h 101303"/>
              <a:gd name="T2" fmla="*/ 63590 w 63590"/>
              <a:gd name="T3" fmla="*/ 1722 h 101303"/>
              <a:gd name="T4" fmla="*/ 63590 w 63590"/>
              <a:gd name="T5" fmla="*/ 11191 h 101303"/>
              <a:gd name="T6" fmla="*/ 61297 w 63590"/>
              <a:gd name="T7" fmla="*/ 10727 h 101303"/>
              <a:gd name="T8" fmla="*/ 12973 w 63590"/>
              <a:gd name="T9" fmla="*/ 24722 h 101303"/>
              <a:gd name="T10" fmla="*/ 7296 w 63590"/>
              <a:gd name="T11" fmla="*/ 33764 h 101303"/>
              <a:gd name="T12" fmla="*/ 29674 w 63590"/>
              <a:gd name="T13" fmla="*/ 27491 h 101303"/>
              <a:gd name="T14" fmla="*/ 7322 w 63590"/>
              <a:gd name="T15" fmla="*/ 68931 h 101303"/>
              <a:gd name="T16" fmla="*/ 10103 w 63590"/>
              <a:gd name="T17" fmla="*/ 66670 h 101303"/>
              <a:gd name="T18" fmla="*/ 59709 w 63590"/>
              <a:gd name="T19" fmla="*/ 32736 h 101303"/>
              <a:gd name="T20" fmla="*/ 63590 w 63590"/>
              <a:gd name="T21" fmla="*/ 31034 h 101303"/>
              <a:gd name="T22" fmla="*/ 63590 w 63590"/>
              <a:gd name="T23" fmla="*/ 42683 h 101303"/>
              <a:gd name="T24" fmla="*/ 34093 w 63590"/>
              <a:gd name="T25" fmla="*/ 60104 h 101303"/>
              <a:gd name="T26" fmla="*/ 13126 w 63590"/>
              <a:gd name="T27" fmla="*/ 76703 h 101303"/>
              <a:gd name="T28" fmla="*/ 61462 w 63590"/>
              <a:gd name="T29" fmla="*/ 87130 h 101303"/>
              <a:gd name="T30" fmla="*/ 63590 w 63590"/>
              <a:gd name="T31" fmla="*/ 85857 h 101303"/>
              <a:gd name="T32" fmla="*/ 63590 w 63590"/>
              <a:gd name="T33" fmla="*/ 95337 h 101303"/>
              <a:gd name="T34" fmla="*/ 50527 w 63590"/>
              <a:gd name="T35" fmla="*/ 99868 h 101303"/>
              <a:gd name="T36" fmla="*/ 8388 w 63590"/>
              <a:gd name="T37" fmla="*/ 84679 h 101303"/>
              <a:gd name="T38" fmla="*/ 0 w 63590"/>
              <a:gd name="T39" fmla="*/ 99299 h 101303"/>
              <a:gd name="T40" fmla="*/ 0 w 63590"/>
              <a:gd name="T41" fmla="*/ 77109 h 101303"/>
              <a:gd name="T42" fmla="*/ 200 w 63590"/>
              <a:gd name="T43" fmla="*/ 76749 h 101303"/>
              <a:gd name="T44" fmla="*/ 0 w 63590"/>
              <a:gd name="T45" fmla="*/ 74123 h 101303"/>
              <a:gd name="T46" fmla="*/ 0 w 63590"/>
              <a:gd name="T47" fmla="*/ 31068 h 101303"/>
              <a:gd name="T48" fmla="*/ 583 w 63590"/>
              <a:gd name="T49" fmla="*/ 28696 h 101303"/>
              <a:gd name="T50" fmla="*/ 19793 w 63590"/>
              <a:gd name="T51" fmla="*/ 7945 h 101303"/>
              <a:gd name="T52" fmla="*/ 44596 w 63590"/>
              <a:gd name="T53" fmla="*/ 0 h 101303"/>
              <a:gd name="T54" fmla="*/ 0 w 63590"/>
              <a:gd name="T55" fmla="*/ 0 h 101303"/>
              <a:gd name="T56" fmla="*/ 63590 w 63590"/>
              <a:gd name="T57" fmla="*/ 101303 h 1013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T54" t="T55" r="T56" b="T57"/>
            <a:pathLst>
              <a:path w="63590" h="101303">
                <a:moveTo>
                  <a:pt x="44596" y="0"/>
                </a:moveTo>
                <a:lnTo>
                  <a:pt x="63590" y="1722"/>
                </a:lnTo>
                <a:lnTo>
                  <a:pt x="63590" y="11191"/>
                </a:lnTo>
                <a:lnTo>
                  <a:pt x="61297" y="10727"/>
                </a:lnTo>
                <a:cubicBezTo>
                  <a:pt x="42285" y="6205"/>
                  <a:pt x="26638" y="11768"/>
                  <a:pt x="12973" y="24722"/>
                </a:cubicBezTo>
                <a:cubicBezTo>
                  <a:pt x="10509" y="27059"/>
                  <a:pt x="9151" y="30717"/>
                  <a:pt x="7296" y="33764"/>
                </a:cubicBezTo>
                <a:cubicBezTo>
                  <a:pt x="26295" y="19909"/>
                  <a:pt x="26295" y="19909"/>
                  <a:pt x="29674" y="27491"/>
                </a:cubicBezTo>
                <a:cubicBezTo>
                  <a:pt x="13367" y="36406"/>
                  <a:pt x="32" y="44661"/>
                  <a:pt x="7322" y="68931"/>
                </a:cubicBezTo>
                <a:cubicBezTo>
                  <a:pt x="8338" y="68118"/>
                  <a:pt x="9303" y="67483"/>
                  <a:pt x="10103" y="66670"/>
                </a:cubicBezTo>
                <a:cubicBezTo>
                  <a:pt x="24543" y="52002"/>
                  <a:pt x="41955" y="42070"/>
                  <a:pt x="59709" y="32736"/>
                </a:cubicBezTo>
                <a:lnTo>
                  <a:pt x="63590" y="31034"/>
                </a:lnTo>
                <a:lnTo>
                  <a:pt x="63590" y="42683"/>
                </a:lnTo>
                <a:lnTo>
                  <a:pt x="34093" y="60104"/>
                </a:lnTo>
                <a:cubicBezTo>
                  <a:pt x="26931" y="64778"/>
                  <a:pt x="20555" y="70747"/>
                  <a:pt x="13126" y="76703"/>
                </a:cubicBezTo>
                <a:cubicBezTo>
                  <a:pt x="28899" y="90305"/>
                  <a:pt x="44926" y="93645"/>
                  <a:pt x="61462" y="87130"/>
                </a:cubicBezTo>
                <a:lnTo>
                  <a:pt x="63590" y="85857"/>
                </a:lnTo>
                <a:lnTo>
                  <a:pt x="63590" y="95337"/>
                </a:lnTo>
                <a:lnTo>
                  <a:pt x="50527" y="99868"/>
                </a:lnTo>
                <a:cubicBezTo>
                  <a:pt x="34995" y="101303"/>
                  <a:pt x="20860" y="96680"/>
                  <a:pt x="8388" y="84679"/>
                </a:cubicBezTo>
                <a:lnTo>
                  <a:pt x="0" y="99299"/>
                </a:lnTo>
                <a:lnTo>
                  <a:pt x="0" y="77109"/>
                </a:lnTo>
                <a:lnTo>
                  <a:pt x="200" y="76749"/>
                </a:lnTo>
                <a:lnTo>
                  <a:pt x="0" y="74123"/>
                </a:lnTo>
                <a:lnTo>
                  <a:pt x="0" y="31068"/>
                </a:lnTo>
                <a:lnTo>
                  <a:pt x="583" y="28696"/>
                </a:lnTo>
                <a:cubicBezTo>
                  <a:pt x="4353" y="20096"/>
                  <a:pt x="11018" y="12847"/>
                  <a:pt x="19793" y="7945"/>
                </a:cubicBezTo>
                <a:cubicBezTo>
                  <a:pt x="27947" y="3399"/>
                  <a:pt x="36160" y="840"/>
                  <a:pt x="44596" y="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127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" name="Shape 7118">
            <a:extLst>
              <a:ext uri="{FF2B5EF4-FFF2-40B4-BE49-F238E27FC236}">
                <a16:creationId xmlns:a16="http://schemas.microsoft.com/office/drawing/2014/main" id="{EA036BD6-BB32-9080-7C26-7BAD700CD476}"/>
              </a:ext>
            </a:extLst>
          </p:cNvPr>
          <p:cNvSpPr>
            <a:spLocks/>
          </p:cNvSpPr>
          <p:nvPr/>
        </p:nvSpPr>
        <p:spPr bwMode="auto">
          <a:xfrm>
            <a:off x="327390125" y="2145769147"/>
            <a:ext cx="12387263" cy="99223513"/>
          </a:xfrm>
          <a:custGeom>
            <a:avLst/>
            <a:gdLst>
              <a:gd name="T0" fmla="*/ 0 w 7803"/>
              <a:gd name="T1" fmla="*/ 0 h 62503"/>
              <a:gd name="T2" fmla="*/ 4731 w 7803"/>
              <a:gd name="T3" fmla="*/ 10029 h 62503"/>
              <a:gd name="T4" fmla="*/ 5251 w 7803"/>
              <a:gd name="T5" fmla="*/ 49507 h 62503"/>
              <a:gd name="T6" fmla="*/ 0 w 7803"/>
              <a:gd name="T7" fmla="*/ 62503 h 62503"/>
              <a:gd name="T8" fmla="*/ 0 w 7803"/>
              <a:gd name="T9" fmla="*/ 0 h 62503"/>
              <a:gd name="T10" fmla="*/ 0 w 7803"/>
              <a:gd name="T11" fmla="*/ 0 h 62503"/>
              <a:gd name="T12" fmla="*/ 7803 w 7803"/>
              <a:gd name="T13" fmla="*/ 62503 h 625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T10" t="T11" r="T12" b="T13"/>
            <a:pathLst>
              <a:path w="7803" h="62503">
                <a:moveTo>
                  <a:pt x="0" y="0"/>
                </a:moveTo>
                <a:lnTo>
                  <a:pt x="4731" y="10029"/>
                </a:lnTo>
                <a:cubicBezTo>
                  <a:pt x="7641" y="22662"/>
                  <a:pt x="7803" y="35867"/>
                  <a:pt x="5251" y="49507"/>
                </a:cubicBezTo>
                <a:lnTo>
                  <a:pt x="0" y="62503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127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" name="Shape 7119">
            <a:extLst>
              <a:ext uri="{FF2B5EF4-FFF2-40B4-BE49-F238E27FC236}">
                <a16:creationId xmlns:a16="http://schemas.microsoft.com/office/drawing/2014/main" id="{AAE4DF80-C105-F94A-B1BA-1198D13E2BB2}"/>
              </a:ext>
            </a:extLst>
          </p:cNvPr>
          <p:cNvSpPr>
            <a:spLocks/>
          </p:cNvSpPr>
          <p:nvPr/>
        </p:nvSpPr>
        <p:spPr bwMode="auto">
          <a:xfrm>
            <a:off x="327390125" y="1863923438"/>
            <a:ext cx="13536613" cy="20635912"/>
          </a:xfrm>
          <a:custGeom>
            <a:avLst/>
            <a:gdLst>
              <a:gd name="T0" fmla="*/ 2306 w 8527"/>
              <a:gd name="T1" fmla="*/ 338 h 12999"/>
              <a:gd name="T2" fmla="*/ 7854 w 8527"/>
              <a:gd name="T3" fmla="*/ 3902 h 12999"/>
              <a:gd name="T4" fmla="*/ 1060 w 8527"/>
              <a:gd name="T5" fmla="*/ 12373 h 12999"/>
              <a:gd name="T6" fmla="*/ 0 w 8527"/>
              <a:gd name="T7" fmla="*/ 12999 h 12999"/>
              <a:gd name="T8" fmla="*/ 0 w 8527"/>
              <a:gd name="T9" fmla="*/ 1349 h 12999"/>
              <a:gd name="T10" fmla="*/ 2306 w 8527"/>
              <a:gd name="T11" fmla="*/ 338 h 12999"/>
              <a:gd name="T12" fmla="*/ 0 w 8527"/>
              <a:gd name="T13" fmla="*/ 0 h 12999"/>
              <a:gd name="T14" fmla="*/ 8527 w 8527"/>
              <a:gd name="T15" fmla="*/ 12999 h 129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T12" t="T13" r="T14" b="T15"/>
            <a:pathLst>
              <a:path w="8527" h="12999">
                <a:moveTo>
                  <a:pt x="2306" y="338"/>
                </a:moveTo>
                <a:cubicBezTo>
                  <a:pt x="4409" y="0"/>
                  <a:pt x="6406" y="708"/>
                  <a:pt x="7854" y="3902"/>
                </a:cubicBezTo>
                <a:cubicBezTo>
                  <a:pt x="8527" y="5375"/>
                  <a:pt x="4057" y="10481"/>
                  <a:pt x="1060" y="12373"/>
                </a:cubicBezTo>
                <a:lnTo>
                  <a:pt x="0" y="12999"/>
                </a:lnTo>
                <a:lnTo>
                  <a:pt x="0" y="1349"/>
                </a:lnTo>
                <a:lnTo>
                  <a:pt x="2306" y="338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127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9" name="Shape 7120">
            <a:extLst>
              <a:ext uri="{FF2B5EF4-FFF2-40B4-BE49-F238E27FC236}">
                <a16:creationId xmlns:a16="http://schemas.microsoft.com/office/drawing/2014/main" id="{E7D4E8AB-B3E4-A646-4FAE-5371C6AFAEAD}"/>
              </a:ext>
            </a:extLst>
          </p:cNvPr>
          <p:cNvSpPr>
            <a:spLocks/>
          </p:cNvSpPr>
          <p:nvPr/>
        </p:nvSpPr>
        <p:spPr bwMode="auto">
          <a:xfrm>
            <a:off x="327390125" y="1840168088"/>
            <a:ext cx="126984125" cy="148613812"/>
          </a:xfrm>
          <a:custGeom>
            <a:avLst/>
            <a:gdLst>
              <a:gd name="T0" fmla="*/ 0 w 79990"/>
              <a:gd name="T1" fmla="*/ 0 h 93615"/>
              <a:gd name="T2" fmla="*/ 7143 w 79990"/>
              <a:gd name="T3" fmla="*/ 648 h 93615"/>
              <a:gd name="T4" fmla="*/ 73094 w 79990"/>
              <a:gd name="T5" fmla="*/ 5563 h 93615"/>
              <a:gd name="T6" fmla="*/ 79177 w 79990"/>
              <a:gd name="T7" fmla="*/ 8001 h 93615"/>
              <a:gd name="T8" fmla="*/ 78161 w 79990"/>
              <a:gd name="T9" fmla="*/ 15418 h 93615"/>
              <a:gd name="T10" fmla="*/ 42347 w 79990"/>
              <a:gd name="T11" fmla="*/ 64300 h 93615"/>
              <a:gd name="T12" fmla="*/ 18086 w 79990"/>
              <a:gd name="T13" fmla="*/ 87343 h 93615"/>
              <a:gd name="T14" fmla="*/ 0 w 79990"/>
              <a:gd name="T15" fmla="*/ 93615 h 93615"/>
              <a:gd name="T16" fmla="*/ 0 w 79990"/>
              <a:gd name="T17" fmla="*/ 84135 h 93615"/>
              <a:gd name="T18" fmla="*/ 21924 w 79990"/>
              <a:gd name="T19" fmla="*/ 71022 h 93615"/>
              <a:gd name="T20" fmla="*/ 40023 w 79990"/>
              <a:gd name="T21" fmla="*/ 48539 h 93615"/>
              <a:gd name="T22" fmla="*/ 56698 w 79990"/>
              <a:gd name="T23" fmla="*/ 24016 h 93615"/>
              <a:gd name="T24" fmla="*/ 58311 w 79990"/>
              <a:gd name="T25" fmla="*/ 21273 h 93615"/>
              <a:gd name="T26" fmla="*/ 0 w 79990"/>
              <a:gd name="T27" fmla="*/ 9469 h 93615"/>
              <a:gd name="T28" fmla="*/ 0 w 79990"/>
              <a:gd name="T29" fmla="*/ 0 h 93615"/>
              <a:gd name="T30" fmla="*/ 0 w 79990"/>
              <a:gd name="T31" fmla="*/ 0 h 93615"/>
              <a:gd name="T32" fmla="*/ 79990 w 79990"/>
              <a:gd name="T33" fmla="*/ 93615 h 936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T30" t="T31" r="T32" b="T33"/>
            <a:pathLst>
              <a:path w="79990" h="93615">
                <a:moveTo>
                  <a:pt x="0" y="0"/>
                </a:moveTo>
                <a:lnTo>
                  <a:pt x="7143" y="648"/>
                </a:lnTo>
                <a:cubicBezTo>
                  <a:pt x="28847" y="6248"/>
                  <a:pt x="50818" y="11024"/>
                  <a:pt x="73094" y="5563"/>
                </a:cubicBezTo>
                <a:cubicBezTo>
                  <a:pt x="74923" y="5118"/>
                  <a:pt x="78593" y="6528"/>
                  <a:pt x="79177" y="8001"/>
                </a:cubicBezTo>
                <a:cubicBezTo>
                  <a:pt x="79990" y="10046"/>
                  <a:pt x="79457" y="13602"/>
                  <a:pt x="78161" y="15418"/>
                </a:cubicBezTo>
                <a:cubicBezTo>
                  <a:pt x="66414" y="31877"/>
                  <a:pt x="54679" y="48362"/>
                  <a:pt x="42347" y="64300"/>
                </a:cubicBezTo>
                <a:cubicBezTo>
                  <a:pt x="35203" y="73540"/>
                  <a:pt x="27218" y="81461"/>
                  <a:pt x="18086" y="87343"/>
                </a:cubicBezTo>
                <a:lnTo>
                  <a:pt x="0" y="93615"/>
                </a:lnTo>
                <a:lnTo>
                  <a:pt x="0" y="84135"/>
                </a:lnTo>
                <a:lnTo>
                  <a:pt x="21924" y="71022"/>
                </a:lnTo>
                <a:cubicBezTo>
                  <a:pt x="29000" y="64910"/>
                  <a:pt x="35083" y="57449"/>
                  <a:pt x="40023" y="48539"/>
                </a:cubicBezTo>
                <a:cubicBezTo>
                  <a:pt x="44836" y="39878"/>
                  <a:pt x="51110" y="32169"/>
                  <a:pt x="56698" y="24016"/>
                </a:cubicBezTo>
                <a:cubicBezTo>
                  <a:pt x="57575" y="22733"/>
                  <a:pt x="58286" y="21323"/>
                  <a:pt x="58311" y="21273"/>
                </a:cubicBezTo>
                <a:lnTo>
                  <a:pt x="0" y="9469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127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" name="Shape 7121">
            <a:extLst>
              <a:ext uri="{FF2B5EF4-FFF2-40B4-BE49-F238E27FC236}">
                <a16:creationId xmlns:a16="http://schemas.microsoft.com/office/drawing/2014/main" id="{09C51AF3-8BA5-0B60-1228-AEA074DC9E21}"/>
              </a:ext>
            </a:extLst>
          </p:cNvPr>
          <p:cNvSpPr>
            <a:spLocks/>
          </p:cNvSpPr>
          <p:nvPr/>
        </p:nvSpPr>
        <p:spPr bwMode="auto">
          <a:xfrm>
            <a:off x="352396425" y="2145769147"/>
            <a:ext cx="21813838" cy="61452125"/>
          </a:xfrm>
          <a:custGeom>
            <a:avLst/>
            <a:gdLst>
              <a:gd name="T0" fmla="*/ 1041 w 13741"/>
              <a:gd name="T1" fmla="*/ 0 h 38710"/>
              <a:gd name="T2" fmla="*/ 2819 w 13741"/>
              <a:gd name="T3" fmla="*/ 419 h 38710"/>
              <a:gd name="T4" fmla="*/ 5652 w 13741"/>
              <a:gd name="T5" fmla="*/ 279 h 38710"/>
              <a:gd name="T6" fmla="*/ 6198 w 13741"/>
              <a:gd name="T7" fmla="*/ 1372 h 38710"/>
              <a:gd name="T8" fmla="*/ 9182 w 13741"/>
              <a:gd name="T9" fmla="*/ 7277 h 38710"/>
              <a:gd name="T10" fmla="*/ 11595 w 13741"/>
              <a:gd name="T11" fmla="*/ 13500 h 38710"/>
              <a:gd name="T12" fmla="*/ 13741 w 13741"/>
              <a:gd name="T13" fmla="*/ 18504 h 38710"/>
              <a:gd name="T14" fmla="*/ 11709 w 13741"/>
              <a:gd name="T15" fmla="*/ 25260 h 38710"/>
              <a:gd name="T16" fmla="*/ 10858 w 13741"/>
              <a:gd name="T17" fmla="*/ 30112 h 38710"/>
              <a:gd name="T18" fmla="*/ 8776 w 13741"/>
              <a:gd name="T19" fmla="*/ 34227 h 38710"/>
              <a:gd name="T20" fmla="*/ 7696 w 13741"/>
              <a:gd name="T21" fmla="*/ 36373 h 38710"/>
              <a:gd name="T22" fmla="*/ 4458 w 13741"/>
              <a:gd name="T23" fmla="*/ 37249 h 38710"/>
              <a:gd name="T24" fmla="*/ 2197 w 13741"/>
              <a:gd name="T25" fmla="*/ 38710 h 38710"/>
              <a:gd name="T26" fmla="*/ 1727 w 13741"/>
              <a:gd name="T27" fmla="*/ 36119 h 38710"/>
              <a:gd name="T28" fmla="*/ 737 w 13741"/>
              <a:gd name="T29" fmla="*/ 33464 h 38710"/>
              <a:gd name="T30" fmla="*/ 902 w 13741"/>
              <a:gd name="T31" fmla="*/ 30937 h 38710"/>
              <a:gd name="T32" fmla="*/ 1207 w 13741"/>
              <a:gd name="T33" fmla="*/ 26391 h 38710"/>
              <a:gd name="T34" fmla="*/ 2781 w 13741"/>
              <a:gd name="T35" fmla="*/ 21908 h 38710"/>
              <a:gd name="T36" fmla="*/ 2718 w 13741"/>
              <a:gd name="T37" fmla="*/ 17386 h 38710"/>
              <a:gd name="T38" fmla="*/ 2667 w 13741"/>
              <a:gd name="T39" fmla="*/ 13449 h 38710"/>
              <a:gd name="T40" fmla="*/ 876 w 13741"/>
              <a:gd name="T41" fmla="*/ 9525 h 38710"/>
              <a:gd name="T42" fmla="*/ 267 w 13741"/>
              <a:gd name="T43" fmla="*/ 5537 h 38710"/>
              <a:gd name="T44" fmla="*/ 0 w 13741"/>
              <a:gd name="T45" fmla="*/ 3759 h 38710"/>
              <a:gd name="T46" fmla="*/ 749 w 13741"/>
              <a:gd name="T47" fmla="*/ 1842 h 38710"/>
              <a:gd name="T48" fmla="*/ 1041 w 13741"/>
              <a:gd name="T49" fmla="*/ 0 h 38710"/>
              <a:gd name="T50" fmla="*/ 0 w 13741"/>
              <a:gd name="T51" fmla="*/ 0 h 38710"/>
              <a:gd name="T52" fmla="*/ 13741 w 13741"/>
              <a:gd name="T53" fmla="*/ 38710 h 387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T50" t="T51" r="T52" b="T53"/>
            <a:pathLst>
              <a:path w="13741" h="38710">
                <a:moveTo>
                  <a:pt x="1041" y="0"/>
                </a:moveTo>
                <a:cubicBezTo>
                  <a:pt x="2819" y="419"/>
                  <a:pt x="5652" y="279"/>
                  <a:pt x="6198" y="1372"/>
                </a:cubicBezTo>
                <a:cubicBezTo>
                  <a:pt x="9182" y="7277"/>
                  <a:pt x="11595" y="13500"/>
                  <a:pt x="13741" y="18504"/>
                </a:cubicBezTo>
                <a:cubicBezTo>
                  <a:pt x="11709" y="25260"/>
                  <a:pt x="10858" y="30112"/>
                  <a:pt x="8776" y="34227"/>
                </a:cubicBezTo>
                <a:cubicBezTo>
                  <a:pt x="7696" y="36373"/>
                  <a:pt x="4458" y="37249"/>
                  <a:pt x="2197" y="38710"/>
                </a:cubicBezTo>
                <a:cubicBezTo>
                  <a:pt x="1727" y="36119"/>
                  <a:pt x="737" y="33464"/>
                  <a:pt x="902" y="30937"/>
                </a:cubicBezTo>
                <a:cubicBezTo>
                  <a:pt x="1207" y="26391"/>
                  <a:pt x="2781" y="21908"/>
                  <a:pt x="2718" y="17386"/>
                </a:cubicBezTo>
                <a:cubicBezTo>
                  <a:pt x="2667" y="13449"/>
                  <a:pt x="876" y="9525"/>
                  <a:pt x="267" y="5537"/>
                </a:cubicBezTo>
                <a:cubicBezTo>
                  <a:pt x="0" y="3759"/>
                  <a:pt x="749" y="1842"/>
                  <a:pt x="1041" y="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127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1" name="Shape 7122">
            <a:extLst>
              <a:ext uri="{FF2B5EF4-FFF2-40B4-BE49-F238E27FC236}">
                <a16:creationId xmlns:a16="http://schemas.microsoft.com/office/drawing/2014/main" id="{8AC1D787-170A-9DC2-B07B-53976A62FAE3}"/>
              </a:ext>
            </a:extLst>
          </p:cNvPr>
          <p:cNvSpPr>
            <a:spLocks/>
          </p:cNvSpPr>
          <p:nvPr/>
        </p:nvSpPr>
        <p:spPr bwMode="auto">
          <a:xfrm>
            <a:off x="32011938" y="2145769147"/>
            <a:ext cx="72035987" cy="189231587"/>
          </a:xfrm>
          <a:custGeom>
            <a:avLst/>
            <a:gdLst>
              <a:gd name="T0" fmla="*/ 45377 w 45377"/>
              <a:gd name="T1" fmla="*/ 0 h 119201"/>
              <a:gd name="T2" fmla="*/ 45377 w 45377"/>
              <a:gd name="T3" fmla="*/ 19356 h 119201"/>
              <a:gd name="T4" fmla="*/ 25172 w 45377"/>
              <a:gd name="T5" fmla="*/ 40843 h 119201"/>
              <a:gd name="T6" fmla="*/ 22695 w 45377"/>
              <a:gd name="T7" fmla="*/ 49772 h 119201"/>
              <a:gd name="T8" fmla="*/ 35700 w 45377"/>
              <a:gd name="T9" fmla="*/ 43828 h 119201"/>
              <a:gd name="T10" fmla="*/ 39154 w 45377"/>
              <a:gd name="T11" fmla="*/ 41212 h 119201"/>
              <a:gd name="T12" fmla="*/ 45377 w 45377"/>
              <a:gd name="T13" fmla="*/ 33874 h 119201"/>
              <a:gd name="T14" fmla="*/ 45377 w 45377"/>
              <a:gd name="T15" fmla="*/ 119201 h 119201"/>
              <a:gd name="T16" fmla="*/ 22479 w 45377"/>
              <a:gd name="T17" fmla="*/ 117666 h 119201"/>
              <a:gd name="T18" fmla="*/ 15875 w 45377"/>
              <a:gd name="T19" fmla="*/ 113297 h 119201"/>
              <a:gd name="T20" fmla="*/ 10973 w 45377"/>
              <a:gd name="T21" fmla="*/ 45060 h 119201"/>
              <a:gd name="T22" fmla="*/ 25654 w 45377"/>
              <a:gd name="T23" fmla="*/ 25095 h 119201"/>
              <a:gd name="T24" fmla="*/ 45377 w 45377"/>
              <a:gd name="T25" fmla="*/ 0 h 119201"/>
              <a:gd name="T26" fmla="*/ 0 w 45377"/>
              <a:gd name="T27" fmla="*/ 0 h 119201"/>
              <a:gd name="T28" fmla="*/ 45377 w 45377"/>
              <a:gd name="T29" fmla="*/ 119201 h 1192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T26" t="T27" r="T28" b="T29"/>
            <a:pathLst>
              <a:path w="45377" h="119201">
                <a:moveTo>
                  <a:pt x="45377" y="0"/>
                </a:moveTo>
                <a:lnTo>
                  <a:pt x="45377" y="19356"/>
                </a:lnTo>
                <a:lnTo>
                  <a:pt x="25172" y="40843"/>
                </a:lnTo>
                <a:cubicBezTo>
                  <a:pt x="23355" y="42939"/>
                  <a:pt x="23432" y="46901"/>
                  <a:pt x="22695" y="49772"/>
                </a:cubicBezTo>
                <a:cubicBezTo>
                  <a:pt x="27991" y="47371"/>
                  <a:pt x="31890" y="45695"/>
                  <a:pt x="35700" y="43828"/>
                </a:cubicBezTo>
                <a:cubicBezTo>
                  <a:pt x="36970" y="43206"/>
                  <a:pt x="38214" y="42291"/>
                  <a:pt x="39154" y="41212"/>
                </a:cubicBezTo>
                <a:lnTo>
                  <a:pt x="45377" y="33874"/>
                </a:lnTo>
                <a:lnTo>
                  <a:pt x="45377" y="119201"/>
                </a:lnTo>
                <a:lnTo>
                  <a:pt x="22479" y="117666"/>
                </a:lnTo>
                <a:cubicBezTo>
                  <a:pt x="20193" y="117475"/>
                  <a:pt x="17374" y="115367"/>
                  <a:pt x="15875" y="113297"/>
                </a:cubicBezTo>
                <a:cubicBezTo>
                  <a:pt x="0" y="91339"/>
                  <a:pt x="4204" y="67818"/>
                  <a:pt x="10973" y="45060"/>
                </a:cubicBezTo>
                <a:cubicBezTo>
                  <a:pt x="13233" y="37440"/>
                  <a:pt x="20511" y="31610"/>
                  <a:pt x="25654" y="25095"/>
                </a:cubicBezTo>
                <a:lnTo>
                  <a:pt x="45377" y="0"/>
                </a:lnTo>
                <a:close/>
              </a:path>
            </a:pathLst>
          </a:custGeom>
          <a:solidFill>
            <a:srgbClr val="D3D9E7"/>
          </a:soli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127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2" name="Shape 7123">
            <a:extLst>
              <a:ext uri="{FF2B5EF4-FFF2-40B4-BE49-F238E27FC236}">
                <a16:creationId xmlns:a16="http://schemas.microsoft.com/office/drawing/2014/main" id="{072FDBB1-D99C-087B-EB90-A30CE1704B82}"/>
              </a:ext>
            </a:extLst>
          </p:cNvPr>
          <p:cNvSpPr>
            <a:spLocks/>
          </p:cNvSpPr>
          <p:nvPr/>
        </p:nvSpPr>
        <p:spPr bwMode="auto">
          <a:xfrm>
            <a:off x="104047925" y="2145769147"/>
            <a:ext cx="217136663" cy="328002900"/>
          </a:xfrm>
          <a:custGeom>
            <a:avLst/>
            <a:gdLst>
              <a:gd name="T0" fmla="*/ 43942 w 136779"/>
              <a:gd name="T1" fmla="*/ 178 h 206616"/>
              <a:gd name="T2" fmla="*/ 44018 w 136779"/>
              <a:gd name="T3" fmla="*/ 113182 h 206616"/>
              <a:gd name="T4" fmla="*/ 46660 w 136779"/>
              <a:gd name="T5" fmla="*/ 113627 h 206616"/>
              <a:gd name="T6" fmla="*/ 48984 w 136779"/>
              <a:gd name="T7" fmla="*/ 99568 h 206616"/>
              <a:gd name="T8" fmla="*/ 48298 w 136779"/>
              <a:gd name="T9" fmla="*/ 71920 h 206616"/>
              <a:gd name="T10" fmla="*/ 51676 w 136779"/>
              <a:gd name="T11" fmla="*/ 7683 h 206616"/>
              <a:gd name="T12" fmla="*/ 60046 w 136779"/>
              <a:gd name="T13" fmla="*/ 343 h 206616"/>
              <a:gd name="T14" fmla="*/ 73698 w 136779"/>
              <a:gd name="T15" fmla="*/ 1283 h 206616"/>
              <a:gd name="T16" fmla="*/ 73977 w 136779"/>
              <a:gd name="T17" fmla="*/ 7163 h 206616"/>
              <a:gd name="T18" fmla="*/ 77838 w 136779"/>
              <a:gd name="T19" fmla="*/ 60604 h 206616"/>
              <a:gd name="T20" fmla="*/ 90018 w 136779"/>
              <a:gd name="T21" fmla="*/ 89154 h 206616"/>
              <a:gd name="T22" fmla="*/ 117373 w 136779"/>
              <a:gd name="T23" fmla="*/ 128778 h 206616"/>
              <a:gd name="T24" fmla="*/ 133731 w 136779"/>
              <a:gd name="T25" fmla="*/ 160630 h 206616"/>
              <a:gd name="T26" fmla="*/ 135382 w 136779"/>
              <a:gd name="T27" fmla="*/ 199314 h 206616"/>
              <a:gd name="T28" fmla="*/ 125247 w 136779"/>
              <a:gd name="T29" fmla="*/ 206527 h 206616"/>
              <a:gd name="T30" fmla="*/ 30505 w 136779"/>
              <a:gd name="T31" fmla="*/ 205969 h 206616"/>
              <a:gd name="T32" fmla="*/ 0 w 136779"/>
              <a:gd name="T33" fmla="*/ 203923 h 206616"/>
              <a:gd name="T34" fmla="*/ 0 w 136779"/>
              <a:gd name="T35" fmla="*/ 118595 h 206616"/>
              <a:gd name="T36" fmla="*/ 18517 w 136779"/>
              <a:gd name="T37" fmla="*/ 96761 h 206616"/>
              <a:gd name="T38" fmla="*/ 22682 w 136779"/>
              <a:gd name="T39" fmla="*/ 86589 h 206616"/>
              <a:gd name="T40" fmla="*/ 20574 w 136779"/>
              <a:gd name="T41" fmla="*/ 84899 h 206616"/>
              <a:gd name="T42" fmla="*/ 15862 w 136779"/>
              <a:gd name="T43" fmla="*/ 88125 h 206616"/>
              <a:gd name="T44" fmla="*/ 3416 w 136779"/>
              <a:gd name="T45" fmla="*/ 100444 h 206616"/>
              <a:gd name="T46" fmla="*/ 0 w 136779"/>
              <a:gd name="T47" fmla="*/ 104077 h 206616"/>
              <a:gd name="T48" fmla="*/ 0 w 136779"/>
              <a:gd name="T49" fmla="*/ 84721 h 206616"/>
              <a:gd name="T50" fmla="*/ 17158 w 136779"/>
              <a:gd name="T51" fmla="*/ 62890 h 206616"/>
              <a:gd name="T52" fmla="*/ 26771 w 136779"/>
              <a:gd name="T53" fmla="*/ 28397 h 206616"/>
              <a:gd name="T54" fmla="*/ 27546 w 136779"/>
              <a:gd name="T55" fmla="*/ 673 h 206616"/>
              <a:gd name="T56" fmla="*/ 43942 w 136779"/>
              <a:gd name="T57" fmla="*/ 178 h 206616"/>
              <a:gd name="T58" fmla="*/ 0 w 136779"/>
              <a:gd name="T59" fmla="*/ 0 h 206616"/>
              <a:gd name="T60" fmla="*/ 136779 w 136779"/>
              <a:gd name="T61" fmla="*/ 206616 h 2066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T58" t="T59" r="T60" b="T61"/>
            <a:pathLst>
              <a:path w="136779" h="206616">
                <a:moveTo>
                  <a:pt x="43942" y="178"/>
                </a:moveTo>
                <a:cubicBezTo>
                  <a:pt x="39230" y="38430"/>
                  <a:pt x="38367" y="75768"/>
                  <a:pt x="44018" y="113182"/>
                </a:cubicBezTo>
                <a:cubicBezTo>
                  <a:pt x="44894" y="113335"/>
                  <a:pt x="45783" y="113487"/>
                  <a:pt x="46660" y="113627"/>
                </a:cubicBezTo>
                <a:cubicBezTo>
                  <a:pt x="47472" y="108940"/>
                  <a:pt x="48908" y="104292"/>
                  <a:pt x="48984" y="99568"/>
                </a:cubicBezTo>
                <a:cubicBezTo>
                  <a:pt x="49124" y="90360"/>
                  <a:pt x="47942" y="81089"/>
                  <a:pt x="48298" y="71920"/>
                </a:cubicBezTo>
                <a:cubicBezTo>
                  <a:pt x="49149" y="50482"/>
                  <a:pt x="50736" y="29108"/>
                  <a:pt x="51676" y="7683"/>
                </a:cubicBezTo>
                <a:cubicBezTo>
                  <a:pt x="51956" y="1397"/>
                  <a:pt x="55067" y="0"/>
                  <a:pt x="60046" y="343"/>
                </a:cubicBezTo>
                <a:cubicBezTo>
                  <a:pt x="64376" y="635"/>
                  <a:pt x="68707" y="940"/>
                  <a:pt x="73698" y="1283"/>
                </a:cubicBezTo>
                <a:cubicBezTo>
                  <a:pt x="73787" y="3289"/>
                  <a:pt x="73850" y="5220"/>
                  <a:pt x="73977" y="7163"/>
                </a:cubicBezTo>
                <a:cubicBezTo>
                  <a:pt x="75108" y="24993"/>
                  <a:pt x="75057" y="43002"/>
                  <a:pt x="77838" y="60604"/>
                </a:cubicBezTo>
                <a:cubicBezTo>
                  <a:pt x="79413" y="70523"/>
                  <a:pt x="84671" y="80416"/>
                  <a:pt x="90018" y="89154"/>
                </a:cubicBezTo>
                <a:cubicBezTo>
                  <a:pt x="98412" y="102845"/>
                  <a:pt x="108750" y="115227"/>
                  <a:pt x="117373" y="128778"/>
                </a:cubicBezTo>
                <a:cubicBezTo>
                  <a:pt x="123761" y="138836"/>
                  <a:pt x="130937" y="149327"/>
                  <a:pt x="133731" y="160630"/>
                </a:cubicBezTo>
                <a:cubicBezTo>
                  <a:pt x="136779" y="172923"/>
                  <a:pt x="135674" y="186411"/>
                  <a:pt x="135382" y="199314"/>
                </a:cubicBezTo>
                <a:cubicBezTo>
                  <a:pt x="135242" y="204876"/>
                  <a:pt x="130467" y="206566"/>
                  <a:pt x="125247" y="206527"/>
                </a:cubicBezTo>
                <a:cubicBezTo>
                  <a:pt x="93662" y="206286"/>
                  <a:pt x="62090" y="206616"/>
                  <a:pt x="30505" y="205969"/>
                </a:cubicBezTo>
                <a:lnTo>
                  <a:pt x="0" y="203923"/>
                </a:lnTo>
                <a:lnTo>
                  <a:pt x="0" y="118595"/>
                </a:lnTo>
                <a:lnTo>
                  <a:pt x="18517" y="96761"/>
                </a:lnTo>
                <a:cubicBezTo>
                  <a:pt x="20663" y="94069"/>
                  <a:pt x="21336" y="90018"/>
                  <a:pt x="22682" y="86589"/>
                </a:cubicBezTo>
                <a:cubicBezTo>
                  <a:pt x="21984" y="86030"/>
                  <a:pt x="21272" y="85471"/>
                  <a:pt x="20574" y="84899"/>
                </a:cubicBezTo>
                <a:cubicBezTo>
                  <a:pt x="18986" y="85966"/>
                  <a:pt x="17234" y="86817"/>
                  <a:pt x="15862" y="88125"/>
                </a:cubicBezTo>
                <a:cubicBezTo>
                  <a:pt x="11633" y="92126"/>
                  <a:pt x="7468" y="96228"/>
                  <a:pt x="3416" y="100444"/>
                </a:cubicBezTo>
                <a:lnTo>
                  <a:pt x="0" y="104077"/>
                </a:lnTo>
                <a:lnTo>
                  <a:pt x="0" y="84721"/>
                </a:lnTo>
                <a:lnTo>
                  <a:pt x="17158" y="62890"/>
                </a:lnTo>
                <a:cubicBezTo>
                  <a:pt x="24066" y="53175"/>
                  <a:pt x="27076" y="41199"/>
                  <a:pt x="26771" y="28397"/>
                </a:cubicBezTo>
                <a:cubicBezTo>
                  <a:pt x="26568" y="19494"/>
                  <a:pt x="27241" y="10604"/>
                  <a:pt x="27546" y="673"/>
                </a:cubicBezTo>
                <a:cubicBezTo>
                  <a:pt x="32651" y="521"/>
                  <a:pt x="37833" y="368"/>
                  <a:pt x="43942" y="178"/>
                </a:cubicBezTo>
                <a:close/>
              </a:path>
            </a:pathLst>
          </a:custGeom>
          <a:solidFill>
            <a:srgbClr val="D3D9E7"/>
          </a:soli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127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3" name="Shape 7124">
            <a:extLst>
              <a:ext uri="{FF2B5EF4-FFF2-40B4-BE49-F238E27FC236}">
                <a16:creationId xmlns:a16="http://schemas.microsoft.com/office/drawing/2014/main" id="{3CE261B6-5A59-D3CD-CE35-8E574EC8FBF5}"/>
              </a:ext>
            </a:extLst>
          </p:cNvPr>
          <p:cNvSpPr>
            <a:spLocks/>
          </p:cNvSpPr>
          <p:nvPr/>
        </p:nvSpPr>
        <p:spPr bwMode="auto">
          <a:xfrm>
            <a:off x="226485450" y="2145769147"/>
            <a:ext cx="193467038" cy="138830050"/>
          </a:xfrm>
          <a:custGeom>
            <a:avLst/>
            <a:gdLst>
              <a:gd name="T0" fmla="*/ 61278 w 121869"/>
              <a:gd name="T1" fmla="*/ 4521 h 87452"/>
              <a:gd name="T2" fmla="*/ 81331 w 121869"/>
              <a:gd name="T3" fmla="*/ 9296 h 87452"/>
              <a:gd name="T4" fmla="*/ 101638 w 121869"/>
              <a:gd name="T5" fmla="*/ 12751 h 87452"/>
              <a:gd name="T6" fmla="*/ 121869 w 121869"/>
              <a:gd name="T7" fmla="*/ 16802 h 87452"/>
              <a:gd name="T8" fmla="*/ 121844 w 121869"/>
              <a:gd name="T9" fmla="*/ 16840 h 87452"/>
              <a:gd name="T10" fmla="*/ 121133 w 121869"/>
              <a:gd name="T11" fmla="*/ 18250 h 87452"/>
              <a:gd name="T12" fmla="*/ 120256 w 121869"/>
              <a:gd name="T13" fmla="*/ 19533 h 87452"/>
              <a:gd name="T14" fmla="*/ 114681 w 121869"/>
              <a:gd name="T15" fmla="*/ 27686 h 87452"/>
              <a:gd name="T16" fmla="*/ 108395 w 121869"/>
              <a:gd name="T17" fmla="*/ 35395 h 87452"/>
              <a:gd name="T18" fmla="*/ 103581 w 121869"/>
              <a:gd name="T19" fmla="*/ 44056 h 87452"/>
              <a:gd name="T20" fmla="*/ 93701 w 121869"/>
              <a:gd name="T21" fmla="*/ 61874 h 87452"/>
              <a:gd name="T22" fmla="*/ 79248 w 121869"/>
              <a:gd name="T23" fmla="*/ 73901 h 87452"/>
              <a:gd name="T24" fmla="*/ 61443 w 121869"/>
              <a:gd name="T25" fmla="*/ 80924 h 87452"/>
              <a:gd name="T26" fmla="*/ 44895 w 121869"/>
              <a:gd name="T27" fmla="*/ 87452 h 87452"/>
              <a:gd name="T28" fmla="*/ 28867 w 121869"/>
              <a:gd name="T29" fmla="*/ 84099 h 87452"/>
              <a:gd name="T30" fmla="*/ 13094 w 121869"/>
              <a:gd name="T31" fmla="*/ 70498 h 87452"/>
              <a:gd name="T32" fmla="*/ 20523 w 121869"/>
              <a:gd name="T33" fmla="*/ 64541 h 87452"/>
              <a:gd name="T34" fmla="*/ 26911 w 121869"/>
              <a:gd name="T35" fmla="*/ 58572 h 87452"/>
              <a:gd name="T36" fmla="*/ 34061 w 121869"/>
              <a:gd name="T37" fmla="*/ 53899 h 87452"/>
              <a:gd name="T38" fmla="*/ 43980 w 121869"/>
              <a:gd name="T39" fmla="*/ 47422 h 87452"/>
              <a:gd name="T40" fmla="*/ 54635 w 121869"/>
              <a:gd name="T41" fmla="*/ 42189 h 87452"/>
              <a:gd name="T42" fmla="*/ 64630 w 121869"/>
              <a:gd name="T43" fmla="*/ 35852 h 87452"/>
              <a:gd name="T44" fmla="*/ 67615 w 121869"/>
              <a:gd name="T45" fmla="*/ 33960 h 87452"/>
              <a:gd name="T46" fmla="*/ 72085 w 121869"/>
              <a:gd name="T47" fmla="*/ 28854 h 87452"/>
              <a:gd name="T48" fmla="*/ 71412 w 121869"/>
              <a:gd name="T49" fmla="*/ 27381 h 87452"/>
              <a:gd name="T50" fmla="*/ 68517 w 121869"/>
              <a:gd name="T51" fmla="*/ 20993 h 87452"/>
              <a:gd name="T52" fmla="*/ 63437 w 121869"/>
              <a:gd name="T53" fmla="*/ 24549 h 87452"/>
              <a:gd name="T54" fmla="*/ 59677 w 121869"/>
              <a:gd name="T55" fmla="*/ 26530 h 87452"/>
              <a:gd name="T56" fmla="*/ 41923 w 121869"/>
              <a:gd name="T57" fmla="*/ 35865 h 87452"/>
              <a:gd name="T58" fmla="*/ 24511 w 121869"/>
              <a:gd name="T59" fmla="*/ 45796 h 87452"/>
              <a:gd name="T60" fmla="*/ 10071 w 121869"/>
              <a:gd name="T61" fmla="*/ 60465 h 87452"/>
              <a:gd name="T62" fmla="*/ 9271 w 121869"/>
              <a:gd name="T63" fmla="*/ 61277 h 87452"/>
              <a:gd name="T64" fmla="*/ 8306 w 121869"/>
              <a:gd name="T65" fmla="*/ 61913 h 87452"/>
              <a:gd name="T66" fmla="*/ 7303 w 121869"/>
              <a:gd name="T67" fmla="*/ 62725 h 87452"/>
              <a:gd name="T68" fmla="*/ 0 w 121869"/>
              <a:gd name="T69" fmla="*/ 38456 h 87452"/>
              <a:gd name="T70" fmla="*/ 13335 w 121869"/>
              <a:gd name="T71" fmla="*/ 30200 h 87452"/>
              <a:gd name="T72" fmla="*/ 29642 w 121869"/>
              <a:gd name="T73" fmla="*/ 21285 h 87452"/>
              <a:gd name="T74" fmla="*/ 26264 w 121869"/>
              <a:gd name="T75" fmla="*/ 13703 h 87452"/>
              <a:gd name="T76" fmla="*/ 26264 w 121869"/>
              <a:gd name="T77" fmla="*/ 13703 h 87452"/>
              <a:gd name="T78" fmla="*/ 7264 w 121869"/>
              <a:gd name="T79" fmla="*/ 27559 h 87452"/>
              <a:gd name="T80" fmla="*/ 9131 w 121869"/>
              <a:gd name="T81" fmla="*/ 24511 h 87452"/>
              <a:gd name="T82" fmla="*/ 10478 w 121869"/>
              <a:gd name="T83" fmla="*/ 20853 h 87452"/>
              <a:gd name="T84" fmla="*/ 12941 w 121869"/>
              <a:gd name="T85" fmla="*/ 18517 h 87452"/>
              <a:gd name="T86" fmla="*/ 26607 w 121869"/>
              <a:gd name="T87" fmla="*/ 5563 h 87452"/>
              <a:gd name="T88" fmla="*/ 42253 w 121869"/>
              <a:gd name="T89" fmla="*/ 0 h 87452"/>
              <a:gd name="T90" fmla="*/ 61278 w 121869"/>
              <a:gd name="T91" fmla="*/ 4521 h 87452"/>
              <a:gd name="T92" fmla="*/ 0 w 121869"/>
              <a:gd name="T93" fmla="*/ 0 h 87452"/>
              <a:gd name="T94" fmla="*/ 121869 w 121869"/>
              <a:gd name="T95" fmla="*/ 87452 h 874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T92" t="T93" r="T94" b="T95"/>
            <a:pathLst>
              <a:path w="121869" h="87452">
                <a:moveTo>
                  <a:pt x="61278" y="4521"/>
                </a:moveTo>
                <a:cubicBezTo>
                  <a:pt x="81331" y="9296"/>
                  <a:pt x="101638" y="12751"/>
                  <a:pt x="121869" y="16802"/>
                </a:cubicBezTo>
                <a:cubicBezTo>
                  <a:pt x="121844" y="16840"/>
                  <a:pt x="121133" y="18250"/>
                  <a:pt x="120256" y="19533"/>
                </a:cubicBezTo>
                <a:cubicBezTo>
                  <a:pt x="114681" y="27686"/>
                  <a:pt x="108395" y="35395"/>
                  <a:pt x="103581" y="44056"/>
                </a:cubicBezTo>
                <a:cubicBezTo>
                  <a:pt x="93701" y="61874"/>
                  <a:pt x="79248" y="73901"/>
                  <a:pt x="61443" y="80924"/>
                </a:cubicBezTo>
                <a:cubicBezTo>
                  <a:pt x="44895" y="87452"/>
                  <a:pt x="28867" y="84099"/>
                  <a:pt x="13094" y="70498"/>
                </a:cubicBezTo>
                <a:cubicBezTo>
                  <a:pt x="20523" y="64541"/>
                  <a:pt x="26911" y="58572"/>
                  <a:pt x="34061" y="53899"/>
                </a:cubicBezTo>
                <a:cubicBezTo>
                  <a:pt x="43980" y="47422"/>
                  <a:pt x="54635" y="42189"/>
                  <a:pt x="64630" y="35852"/>
                </a:cubicBezTo>
                <a:cubicBezTo>
                  <a:pt x="67615" y="33960"/>
                  <a:pt x="72085" y="28854"/>
                  <a:pt x="71412" y="27381"/>
                </a:cubicBezTo>
                <a:cubicBezTo>
                  <a:pt x="68517" y="20993"/>
                  <a:pt x="63437" y="24549"/>
                  <a:pt x="59677" y="26530"/>
                </a:cubicBezTo>
                <a:cubicBezTo>
                  <a:pt x="41923" y="35865"/>
                  <a:pt x="24511" y="45796"/>
                  <a:pt x="10071" y="60465"/>
                </a:cubicBezTo>
                <a:cubicBezTo>
                  <a:pt x="9271" y="61277"/>
                  <a:pt x="8306" y="61913"/>
                  <a:pt x="7303" y="62725"/>
                </a:cubicBezTo>
                <a:cubicBezTo>
                  <a:pt x="0" y="38456"/>
                  <a:pt x="13335" y="30200"/>
                  <a:pt x="29642" y="21285"/>
                </a:cubicBezTo>
                <a:cubicBezTo>
                  <a:pt x="26264" y="13703"/>
                  <a:pt x="26264" y="13703"/>
                  <a:pt x="7264" y="27559"/>
                </a:cubicBezTo>
                <a:cubicBezTo>
                  <a:pt x="9131" y="24511"/>
                  <a:pt x="10478" y="20853"/>
                  <a:pt x="12941" y="18517"/>
                </a:cubicBezTo>
                <a:cubicBezTo>
                  <a:pt x="26607" y="5563"/>
                  <a:pt x="42253" y="0"/>
                  <a:pt x="61278" y="4521"/>
                </a:cubicBezTo>
                <a:close/>
              </a:path>
            </a:pathLst>
          </a:custGeom>
          <a:solidFill>
            <a:srgbClr val="33A65E"/>
          </a:soli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127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4" name="Shape 7125">
            <a:extLst>
              <a:ext uri="{FF2B5EF4-FFF2-40B4-BE49-F238E27FC236}">
                <a16:creationId xmlns:a16="http://schemas.microsoft.com/office/drawing/2014/main" id="{9210CD89-0B6F-0854-9496-B58D5BE52831}"/>
              </a:ext>
            </a:extLst>
          </p:cNvPr>
          <p:cNvSpPr>
            <a:spLocks/>
          </p:cNvSpPr>
          <p:nvPr/>
        </p:nvSpPr>
        <p:spPr bwMode="auto">
          <a:xfrm>
            <a:off x="27262138" y="2145769147"/>
            <a:ext cx="147862925" cy="119246650"/>
          </a:xfrm>
          <a:custGeom>
            <a:avLst/>
            <a:gdLst>
              <a:gd name="T0" fmla="*/ 32320 w 93142"/>
              <a:gd name="T1" fmla="*/ 2652 h 75116"/>
              <a:gd name="T2" fmla="*/ 63995 w 93142"/>
              <a:gd name="T3" fmla="*/ 0 h 75116"/>
              <a:gd name="T4" fmla="*/ 91370 w 93142"/>
              <a:gd name="T5" fmla="*/ 19845 h 75116"/>
              <a:gd name="T6" fmla="*/ 93142 w 93142"/>
              <a:gd name="T7" fmla="*/ 44877 h 75116"/>
              <a:gd name="T8" fmla="*/ 86703 w 93142"/>
              <a:gd name="T9" fmla="*/ 41931 h 75116"/>
              <a:gd name="T10" fmla="*/ 80772 w 93142"/>
              <a:gd name="T11" fmla="*/ 38286 h 75116"/>
              <a:gd name="T12" fmla="*/ 74447 w 93142"/>
              <a:gd name="T13" fmla="*/ 36571 h 75116"/>
              <a:gd name="T14" fmla="*/ 68402 w 93142"/>
              <a:gd name="T15" fmla="*/ 34933 h 75116"/>
              <a:gd name="T16" fmla="*/ 61570 w 93142"/>
              <a:gd name="T17" fmla="*/ 32964 h 75116"/>
              <a:gd name="T18" fmla="*/ 55956 w 93142"/>
              <a:gd name="T19" fmla="*/ 37714 h 75116"/>
              <a:gd name="T20" fmla="*/ 67767 w 93142"/>
              <a:gd name="T21" fmla="*/ 42807 h 75116"/>
              <a:gd name="T22" fmla="*/ 78956 w 93142"/>
              <a:gd name="T23" fmla="*/ 47633 h 75116"/>
              <a:gd name="T24" fmla="*/ 90208 w 93142"/>
              <a:gd name="T25" fmla="*/ 52484 h 75116"/>
              <a:gd name="T26" fmla="*/ 83668 w 93142"/>
              <a:gd name="T27" fmla="*/ 68740 h 75116"/>
              <a:gd name="T28" fmla="*/ 69977 w 93142"/>
              <a:gd name="T29" fmla="*/ 75116 h 75116"/>
              <a:gd name="T30" fmla="*/ 54788 w 93142"/>
              <a:gd name="T31" fmla="*/ 72118 h 75116"/>
              <a:gd name="T32" fmla="*/ 39484 w 93142"/>
              <a:gd name="T33" fmla="*/ 69083 h 75116"/>
              <a:gd name="T34" fmla="*/ 28981 w 93142"/>
              <a:gd name="T35" fmla="*/ 61260 h 75116"/>
              <a:gd name="T36" fmla="*/ 21654 w 93142"/>
              <a:gd name="T37" fmla="*/ 46096 h 75116"/>
              <a:gd name="T38" fmla="*/ 16065 w 93142"/>
              <a:gd name="T39" fmla="*/ 34539 h 75116"/>
              <a:gd name="T40" fmla="*/ 7493 w 93142"/>
              <a:gd name="T41" fmla="*/ 24519 h 75116"/>
              <a:gd name="T42" fmla="*/ 0 w 93142"/>
              <a:gd name="T43" fmla="*/ 13445 h 75116"/>
              <a:gd name="T44" fmla="*/ 10725 w 93142"/>
              <a:gd name="T45" fmla="*/ 6920 h 75116"/>
              <a:gd name="T46" fmla="*/ 21761 w 93142"/>
              <a:gd name="T47" fmla="*/ 3536 h 75116"/>
              <a:gd name="T48" fmla="*/ 32320 w 93142"/>
              <a:gd name="T49" fmla="*/ 2652 h 75116"/>
              <a:gd name="T50" fmla="*/ 0 w 93142"/>
              <a:gd name="T51" fmla="*/ 0 h 75116"/>
              <a:gd name="T52" fmla="*/ 93142 w 93142"/>
              <a:gd name="T53" fmla="*/ 75116 h 75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T50" t="T51" r="T52" b="T53"/>
            <a:pathLst>
              <a:path w="93142" h="75116">
                <a:moveTo>
                  <a:pt x="32320" y="2652"/>
                </a:moveTo>
                <a:cubicBezTo>
                  <a:pt x="63995" y="0"/>
                  <a:pt x="91370" y="19845"/>
                  <a:pt x="93142" y="44877"/>
                </a:cubicBezTo>
                <a:cubicBezTo>
                  <a:pt x="86703" y="41931"/>
                  <a:pt x="80772" y="38286"/>
                  <a:pt x="74447" y="36571"/>
                </a:cubicBezTo>
                <a:cubicBezTo>
                  <a:pt x="68402" y="34933"/>
                  <a:pt x="61570" y="32964"/>
                  <a:pt x="55956" y="37714"/>
                </a:cubicBezTo>
                <a:cubicBezTo>
                  <a:pt x="67767" y="42807"/>
                  <a:pt x="78956" y="47633"/>
                  <a:pt x="90208" y="52484"/>
                </a:cubicBezTo>
                <a:cubicBezTo>
                  <a:pt x="83668" y="68740"/>
                  <a:pt x="69977" y="75116"/>
                  <a:pt x="54788" y="72118"/>
                </a:cubicBezTo>
                <a:cubicBezTo>
                  <a:pt x="39484" y="69083"/>
                  <a:pt x="28981" y="61260"/>
                  <a:pt x="21654" y="46096"/>
                </a:cubicBezTo>
                <a:cubicBezTo>
                  <a:pt x="16065" y="34539"/>
                  <a:pt x="7493" y="24519"/>
                  <a:pt x="0" y="13445"/>
                </a:cubicBezTo>
                <a:cubicBezTo>
                  <a:pt x="10725" y="6920"/>
                  <a:pt x="21761" y="3536"/>
                  <a:pt x="32320" y="2652"/>
                </a:cubicBezTo>
                <a:close/>
              </a:path>
            </a:pathLst>
          </a:custGeom>
          <a:solidFill>
            <a:srgbClr val="6CA369"/>
          </a:soli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127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5" name="Shape 7126">
            <a:extLst>
              <a:ext uri="{FF2B5EF4-FFF2-40B4-BE49-F238E27FC236}">
                <a16:creationId xmlns:a16="http://schemas.microsoft.com/office/drawing/2014/main" id="{1D382D1F-012E-66BD-2F67-786B10E8BEA5}"/>
              </a:ext>
            </a:extLst>
          </p:cNvPr>
          <p:cNvSpPr>
            <a:spLocks/>
          </p:cNvSpPr>
          <p:nvPr/>
        </p:nvSpPr>
        <p:spPr bwMode="auto">
          <a:xfrm>
            <a:off x="190531750" y="2145769147"/>
            <a:ext cx="71813738" cy="15544800"/>
          </a:xfrm>
          <a:custGeom>
            <a:avLst/>
            <a:gdLst>
              <a:gd name="T0" fmla="*/ 5448 w 45237"/>
              <a:gd name="T1" fmla="*/ 51 h 9792"/>
              <a:gd name="T2" fmla="*/ 17475 w 45237"/>
              <a:gd name="T3" fmla="*/ 356 h 9792"/>
              <a:gd name="T4" fmla="*/ 29502 w 45237"/>
              <a:gd name="T5" fmla="*/ 1397 h 9792"/>
              <a:gd name="T6" fmla="*/ 41529 w 45237"/>
              <a:gd name="T7" fmla="*/ 2375 h 9792"/>
              <a:gd name="T8" fmla="*/ 42799 w 45237"/>
              <a:gd name="T9" fmla="*/ 2477 h 9792"/>
              <a:gd name="T10" fmla="*/ 44018 w 45237"/>
              <a:gd name="T11" fmla="*/ 3670 h 9792"/>
              <a:gd name="T12" fmla="*/ 45237 w 45237"/>
              <a:gd name="T13" fmla="*/ 5359 h 9792"/>
              <a:gd name="T14" fmla="*/ 30785 w 45237"/>
              <a:gd name="T15" fmla="*/ 9792 h 9792"/>
              <a:gd name="T16" fmla="*/ 16002 w 45237"/>
              <a:gd name="T17" fmla="*/ 8281 h 9792"/>
              <a:gd name="T18" fmla="*/ 1270 w 45237"/>
              <a:gd name="T19" fmla="*/ 7417 h 9792"/>
              <a:gd name="T20" fmla="*/ 851 w 45237"/>
              <a:gd name="T21" fmla="*/ 6756 h 9792"/>
              <a:gd name="T22" fmla="*/ 419 w 45237"/>
              <a:gd name="T23" fmla="*/ 6109 h 9792"/>
              <a:gd name="T24" fmla="*/ 0 w 45237"/>
              <a:gd name="T25" fmla="*/ 5448 h 9792"/>
              <a:gd name="T26" fmla="*/ 1816 w 45237"/>
              <a:gd name="T27" fmla="*/ 3556 h 9792"/>
              <a:gd name="T28" fmla="*/ 3620 w 45237"/>
              <a:gd name="T29" fmla="*/ 0 h 9792"/>
              <a:gd name="T30" fmla="*/ 5448 w 45237"/>
              <a:gd name="T31" fmla="*/ 51 h 9792"/>
              <a:gd name="T32" fmla="*/ 0 w 45237"/>
              <a:gd name="T33" fmla="*/ 0 h 9792"/>
              <a:gd name="T34" fmla="*/ 45237 w 45237"/>
              <a:gd name="T35" fmla="*/ 9792 h 97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T32" t="T33" r="T34" b="T35"/>
            <a:pathLst>
              <a:path w="45237" h="9792">
                <a:moveTo>
                  <a:pt x="5448" y="51"/>
                </a:moveTo>
                <a:cubicBezTo>
                  <a:pt x="17475" y="356"/>
                  <a:pt x="29502" y="1397"/>
                  <a:pt x="41529" y="2375"/>
                </a:cubicBezTo>
                <a:cubicBezTo>
                  <a:pt x="42799" y="2477"/>
                  <a:pt x="44018" y="3670"/>
                  <a:pt x="45237" y="5359"/>
                </a:cubicBezTo>
                <a:cubicBezTo>
                  <a:pt x="30785" y="9792"/>
                  <a:pt x="16002" y="8281"/>
                  <a:pt x="1270" y="7417"/>
                </a:cubicBezTo>
                <a:cubicBezTo>
                  <a:pt x="851" y="6756"/>
                  <a:pt x="419" y="6109"/>
                  <a:pt x="0" y="5448"/>
                </a:cubicBezTo>
                <a:cubicBezTo>
                  <a:pt x="1816" y="3556"/>
                  <a:pt x="3620" y="0"/>
                  <a:pt x="5448" y="51"/>
                </a:cubicBezTo>
                <a:close/>
              </a:path>
            </a:pathLst>
          </a:custGeom>
          <a:solidFill>
            <a:srgbClr val="D3D9E7"/>
          </a:soli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127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6" name="Shape 7127">
            <a:extLst>
              <a:ext uri="{FF2B5EF4-FFF2-40B4-BE49-F238E27FC236}">
                <a16:creationId xmlns:a16="http://schemas.microsoft.com/office/drawing/2014/main" id="{F7F09737-868A-3575-0CEE-6E1C90F5CC79}"/>
              </a:ext>
            </a:extLst>
          </p:cNvPr>
          <p:cNvSpPr>
            <a:spLocks/>
          </p:cNvSpPr>
          <p:nvPr/>
        </p:nvSpPr>
        <p:spPr bwMode="auto">
          <a:xfrm>
            <a:off x="118948200" y="2145769147"/>
            <a:ext cx="61693425" cy="12404725"/>
          </a:xfrm>
          <a:custGeom>
            <a:avLst/>
            <a:gdLst>
              <a:gd name="T0" fmla="*/ 14492 w 38862"/>
              <a:gd name="T1" fmla="*/ 516 h 7814"/>
              <a:gd name="T2" fmla="*/ 22022 w 38862"/>
              <a:gd name="T3" fmla="*/ 0 h 7814"/>
              <a:gd name="T4" fmla="*/ 31198 w 38862"/>
              <a:gd name="T5" fmla="*/ 365 h 7814"/>
              <a:gd name="T6" fmla="*/ 38862 w 38862"/>
              <a:gd name="T7" fmla="*/ 1883 h 7814"/>
              <a:gd name="T8" fmla="*/ 36792 w 38862"/>
              <a:gd name="T9" fmla="*/ 4550 h 7814"/>
              <a:gd name="T10" fmla="*/ 35458 w 38862"/>
              <a:gd name="T11" fmla="*/ 7814 h 7814"/>
              <a:gd name="T12" fmla="*/ 34087 w 38862"/>
              <a:gd name="T13" fmla="*/ 7788 h 7814"/>
              <a:gd name="T14" fmla="*/ 23520 w 38862"/>
              <a:gd name="T15" fmla="*/ 7611 h 7814"/>
              <a:gd name="T16" fmla="*/ 12941 w 38862"/>
              <a:gd name="T17" fmla="*/ 6823 h 7814"/>
              <a:gd name="T18" fmla="*/ 2362 w 38862"/>
              <a:gd name="T19" fmla="*/ 6099 h 7814"/>
              <a:gd name="T20" fmla="*/ 1562 w 38862"/>
              <a:gd name="T21" fmla="*/ 6048 h 7814"/>
              <a:gd name="T22" fmla="*/ 787 w 38862"/>
              <a:gd name="T23" fmla="*/ 5007 h 7814"/>
              <a:gd name="T24" fmla="*/ 0 w 38862"/>
              <a:gd name="T25" fmla="*/ 4436 h 7814"/>
              <a:gd name="T26" fmla="*/ 1080 w 38862"/>
              <a:gd name="T27" fmla="*/ 2429 h 7814"/>
              <a:gd name="T28" fmla="*/ 6963 w 38862"/>
              <a:gd name="T29" fmla="*/ 1032 h 7814"/>
              <a:gd name="T30" fmla="*/ 14492 w 38862"/>
              <a:gd name="T31" fmla="*/ 516 h 7814"/>
              <a:gd name="T32" fmla="*/ 0 w 38862"/>
              <a:gd name="T33" fmla="*/ 0 h 7814"/>
              <a:gd name="T34" fmla="*/ 38862 w 38862"/>
              <a:gd name="T35" fmla="*/ 7814 h 78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T32" t="T33" r="T34" b="T35"/>
            <a:pathLst>
              <a:path w="38862" h="7814">
                <a:moveTo>
                  <a:pt x="14492" y="516"/>
                </a:moveTo>
                <a:cubicBezTo>
                  <a:pt x="22022" y="0"/>
                  <a:pt x="31198" y="365"/>
                  <a:pt x="38862" y="1883"/>
                </a:cubicBezTo>
                <a:cubicBezTo>
                  <a:pt x="36792" y="4550"/>
                  <a:pt x="35458" y="7814"/>
                  <a:pt x="34087" y="7788"/>
                </a:cubicBezTo>
                <a:cubicBezTo>
                  <a:pt x="23520" y="7611"/>
                  <a:pt x="12941" y="6823"/>
                  <a:pt x="2362" y="6099"/>
                </a:cubicBezTo>
                <a:cubicBezTo>
                  <a:pt x="1562" y="6048"/>
                  <a:pt x="787" y="5007"/>
                  <a:pt x="0" y="4436"/>
                </a:cubicBezTo>
                <a:cubicBezTo>
                  <a:pt x="1080" y="2429"/>
                  <a:pt x="6963" y="1032"/>
                  <a:pt x="14492" y="516"/>
                </a:cubicBezTo>
                <a:close/>
              </a:path>
            </a:pathLst>
          </a:custGeom>
          <a:solidFill>
            <a:srgbClr val="D3D9E7"/>
          </a:soli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127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7" name="Shape 7128">
            <a:extLst>
              <a:ext uri="{FF2B5EF4-FFF2-40B4-BE49-F238E27FC236}">
                <a16:creationId xmlns:a16="http://schemas.microsoft.com/office/drawing/2014/main" id="{36EEDBEA-228B-01EC-2F46-B8E82B7B6BE5}"/>
              </a:ext>
            </a:extLst>
          </p:cNvPr>
          <p:cNvSpPr>
            <a:spLocks/>
          </p:cNvSpPr>
          <p:nvPr/>
        </p:nvSpPr>
        <p:spPr bwMode="auto">
          <a:xfrm>
            <a:off x="68049775" y="2145769147"/>
            <a:ext cx="72015350" cy="78728887"/>
          </a:xfrm>
          <a:custGeom>
            <a:avLst/>
            <a:gdLst>
              <a:gd name="T0" fmla="*/ 43256 w 45364"/>
              <a:gd name="T1" fmla="*/ 0 h 49593"/>
              <a:gd name="T2" fmla="*/ 43955 w 45364"/>
              <a:gd name="T3" fmla="*/ 559 h 49593"/>
              <a:gd name="T4" fmla="*/ 44653 w 45364"/>
              <a:gd name="T5" fmla="*/ 1118 h 49593"/>
              <a:gd name="T6" fmla="*/ 45364 w 45364"/>
              <a:gd name="T7" fmla="*/ 1676 h 49593"/>
              <a:gd name="T8" fmla="*/ 44005 w 45364"/>
              <a:gd name="T9" fmla="*/ 5105 h 49593"/>
              <a:gd name="T10" fmla="*/ 43345 w 45364"/>
              <a:gd name="T11" fmla="*/ 9169 h 49593"/>
              <a:gd name="T12" fmla="*/ 41186 w 45364"/>
              <a:gd name="T13" fmla="*/ 11862 h 49593"/>
              <a:gd name="T14" fmla="*/ 33223 w 45364"/>
              <a:gd name="T15" fmla="*/ 21831 h 49593"/>
              <a:gd name="T16" fmla="*/ 24778 w 45364"/>
              <a:gd name="T17" fmla="*/ 31382 h 49593"/>
              <a:gd name="T18" fmla="*/ 16459 w 45364"/>
              <a:gd name="T19" fmla="*/ 41034 h 49593"/>
              <a:gd name="T20" fmla="*/ 15519 w 45364"/>
              <a:gd name="T21" fmla="*/ 42113 h 49593"/>
              <a:gd name="T22" fmla="*/ 14275 w 45364"/>
              <a:gd name="T23" fmla="*/ 43028 h 49593"/>
              <a:gd name="T24" fmla="*/ 13005 w 45364"/>
              <a:gd name="T25" fmla="*/ 43650 h 49593"/>
              <a:gd name="T26" fmla="*/ 9195 w 45364"/>
              <a:gd name="T27" fmla="*/ 45504 h 49593"/>
              <a:gd name="T28" fmla="*/ 5296 w 45364"/>
              <a:gd name="T29" fmla="*/ 47193 h 49593"/>
              <a:gd name="T30" fmla="*/ 0 w 45364"/>
              <a:gd name="T31" fmla="*/ 49593 h 49593"/>
              <a:gd name="T32" fmla="*/ 737 w 45364"/>
              <a:gd name="T33" fmla="*/ 46711 h 49593"/>
              <a:gd name="T34" fmla="*/ 660 w 45364"/>
              <a:gd name="T35" fmla="*/ 42761 h 49593"/>
              <a:gd name="T36" fmla="*/ 2477 w 45364"/>
              <a:gd name="T37" fmla="*/ 40665 h 49593"/>
              <a:gd name="T38" fmla="*/ 10033 w 45364"/>
              <a:gd name="T39" fmla="*/ 31979 h 49593"/>
              <a:gd name="T40" fmla="*/ 18123 w 45364"/>
              <a:gd name="T41" fmla="*/ 23813 h 49593"/>
              <a:gd name="T42" fmla="*/ 26086 w 45364"/>
              <a:gd name="T43" fmla="*/ 15545 h 49593"/>
              <a:gd name="T44" fmla="*/ 30150 w 45364"/>
              <a:gd name="T45" fmla="*/ 11328 h 49593"/>
              <a:gd name="T46" fmla="*/ 34303 w 45364"/>
              <a:gd name="T47" fmla="*/ 7226 h 49593"/>
              <a:gd name="T48" fmla="*/ 38545 w 45364"/>
              <a:gd name="T49" fmla="*/ 3213 h 49593"/>
              <a:gd name="T50" fmla="*/ 39916 w 45364"/>
              <a:gd name="T51" fmla="*/ 1918 h 49593"/>
              <a:gd name="T52" fmla="*/ 41669 w 45364"/>
              <a:gd name="T53" fmla="*/ 1054 h 49593"/>
              <a:gd name="T54" fmla="*/ 43256 w 45364"/>
              <a:gd name="T55" fmla="*/ 0 h 49593"/>
              <a:gd name="T56" fmla="*/ 0 w 45364"/>
              <a:gd name="T57" fmla="*/ 0 h 49593"/>
              <a:gd name="T58" fmla="*/ 45364 w 45364"/>
              <a:gd name="T59" fmla="*/ 49593 h 495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T56" t="T57" r="T58" b="T59"/>
            <a:pathLst>
              <a:path w="45364" h="49593">
                <a:moveTo>
                  <a:pt x="43256" y="0"/>
                </a:moveTo>
                <a:cubicBezTo>
                  <a:pt x="43955" y="559"/>
                  <a:pt x="44653" y="1118"/>
                  <a:pt x="45364" y="1676"/>
                </a:cubicBezTo>
                <a:cubicBezTo>
                  <a:pt x="44005" y="5105"/>
                  <a:pt x="43345" y="9169"/>
                  <a:pt x="41186" y="11862"/>
                </a:cubicBezTo>
                <a:cubicBezTo>
                  <a:pt x="33223" y="21831"/>
                  <a:pt x="24778" y="31382"/>
                  <a:pt x="16459" y="41034"/>
                </a:cubicBezTo>
                <a:cubicBezTo>
                  <a:pt x="15519" y="42113"/>
                  <a:pt x="14275" y="43028"/>
                  <a:pt x="13005" y="43650"/>
                </a:cubicBezTo>
                <a:cubicBezTo>
                  <a:pt x="9195" y="45504"/>
                  <a:pt x="5296" y="47193"/>
                  <a:pt x="0" y="49593"/>
                </a:cubicBezTo>
                <a:cubicBezTo>
                  <a:pt x="737" y="46711"/>
                  <a:pt x="660" y="42761"/>
                  <a:pt x="2477" y="40665"/>
                </a:cubicBezTo>
                <a:cubicBezTo>
                  <a:pt x="10033" y="31979"/>
                  <a:pt x="18123" y="23813"/>
                  <a:pt x="26086" y="15545"/>
                </a:cubicBezTo>
                <a:cubicBezTo>
                  <a:pt x="30150" y="11328"/>
                  <a:pt x="34303" y="7226"/>
                  <a:pt x="38545" y="3213"/>
                </a:cubicBezTo>
                <a:cubicBezTo>
                  <a:pt x="39916" y="1918"/>
                  <a:pt x="41669" y="1054"/>
                  <a:pt x="43256" y="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127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8" name="Rectangle 23">
            <a:extLst>
              <a:ext uri="{FF2B5EF4-FFF2-40B4-BE49-F238E27FC236}">
                <a16:creationId xmlns:a16="http://schemas.microsoft.com/office/drawing/2014/main" id="{52208F15-EB6A-0228-0DEA-EBE866F5404F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39" y="2145520694"/>
            <a:ext cx="11918647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defTabSz="914400"/>
            <a:r>
              <a:rPr lang="en-US" altLang="en-US" sz="1600" b="1">
                <a:solidFill>
                  <a:srgbClr val="2E91D6"/>
                </a:solidFill>
                <a:ea typeface="Ubuntu" panose="020B0504030602030204" pitchFamily="34" charset="0"/>
                <a:cs typeface="Ubuntu" panose="020B0504030602030204" pitchFamily="34" charset="0"/>
              </a:rPr>
              <a:t> Collect and Capture your own Carbon Data.</a:t>
            </a:r>
            <a:endParaRPr lang="en-US" altLang="en-US" sz="800"/>
          </a:p>
          <a:p>
            <a:pPr defTabSz="914400"/>
            <a:r>
              <a:rPr lang="en-US" altLang="en-US" sz="1200">
                <a:solidFill>
                  <a:srgbClr val="181717"/>
                </a:solidFill>
                <a:ea typeface="Ubuntu" panose="020B0504030602030204" pitchFamily="34" charset="0"/>
                <a:cs typeface="Ubuntu" panose="020B0504030602030204" pitchFamily="34" charset="0"/>
              </a:rPr>
              <a:t>Using our Carbon Capture Worksheets, collect and gather your own data for your personal daily </a:t>
            </a:r>
            <a:r>
              <a:rPr lang="en-US" altLang="en-US" sz="1200" b="1">
                <a:solidFill>
                  <a:srgbClr val="181717"/>
                </a:solidFill>
                <a:ea typeface="Ubuntu" panose="020B0504030602030204" pitchFamily="34" charset="0"/>
                <a:cs typeface="Ubuntu" panose="020B0504030602030204" pitchFamily="34" charset="0"/>
              </a:rPr>
              <a:t>Household Energy Use, Transport Use </a:t>
            </a:r>
            <a:r>
              <a:rPr lang="en-US" altLang="en-US" sz="1200">
                <a:solidFill>
                  <a:srgbClr val="181717"/>
                </a:solidFill>
                <a:ea typeface="Ubuntu" panose="020B0504030602030204" pitchFamily="34" charset="0"/>
                <a:cs typeface="Ubuntu" panose="020B0504030602030204" pitchFamily="34" charset="0"/>
              </a:rPr>
              <a:t>and </a:t>
            </a:r>
            <a:r>
              <a:rPr lang="en-US" altLang="en-US" sz="1200" b="1">
                <a:solidFill>
                  <a:srgbClr val="181717"/>
                </a:solidFill>
                <a:ea typeface="Ubuntu" panose="020B0504030602030204" pitchFamily="34" charset="0"/>
                <a:cs typeface="Ubuntu" panose="020B0504030602030204" pitchFamily="34" charset="0"/>
              </a:rPr>
              <a:t>Food &amp; Drink Consumption.</a:t>
            </a:r>
            <a:endParaRPr lang="en-US" altLang="en-US" sz="800"/>
          </a:p>
          <a:p>
            <a:pPr defTabSz="914400"/>
            <a:r>
              <a:rPr lang="en-US" altLang="en-US" sz="1400" b="1">
                <a:solidFill>
                  <a:srgbClr val="6CA369"/>
                </a:solidFill>
                <a:ea typeface="Ubuntu" panose="020B0504030602030204" pitchFamily="34" charset="0"/>
                <a:cs typeface="Ubuntu" panose="020B0504030602030204" pitchFamily="34" charset="0"/>
              </a:rPr>
              <a:t>Time: 1 hour | Activity: Individual</a:t>
            </a:r>
            <a:endParaRPr lang="en-GB" altLang="en-US" sz="1400" b="1">
              <a:solidFill>
                <a:srgbClr val="6CA369"/>
              </a:solidFill>
              <a:ea typeface="Ubuntu" panose="020B0504030602030204" pitchFamily="34" charset="0"/>
              <a:cs typeface="Ubuntu" panose="020B0504030602030204" pitchFamily="34" charset="0"/>
            </a:endParaRPr>
          </a:p>
          <a:p>
            <a:pPr defTabSz="914400"/>
            <a:r>
              <a:rPr lang="en-GB" altLang="en-US" sz="1400" b="1">
                <a:solidFill>
                  <a:srgbClr val="6CA369"/>
                </a:solidFill>
                <a:ea typeface="Ubuntu" panose="020B0504030602030204" pitchFamily="34" charset="0"/>
                <a:cs typeface="Ubuntu" panose="020B0504030602030204" pitchFamily="34" charset="0"/>
              </a:rPr>
              <a:t>Resources: STATWARS in a Lesson - Carbon Footprint Audit Worksheets </a:t>
            </a:r>
            <a:endParaRPr lang="en-GB" altLang="en-US"/>
          </a:p>
        </p:txBody>
      </p:sp>
      <p:sp>
        <p:nvSpPr>
          <p:cNvPr id="14565" name="TextBox 14564">
            <a:extLst>
              <a:ext uri="{FF2B5EF4-FFF2-40B4-BE49-F238E27FC236}">
                <a16:creationId xmlns:a16="http://schemas.microsoft.com/office/drawing/2014/main" id="{B3E07CDE-CA66-FF08-C2FB-642F141AEE90}"/>
              </a:ext>
            </a:extLst>
          </p:cNvPr>
          <p:cNvSpPr txBox="1"/>
          <p:nvPr/>
        </p:nvSpPr>
        <p:spPr>
          <a:xfrm>
            <a:off x="7187879" y="5150011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14566" name="TextBox 14565">
            <a:extLst>
              <a:ext uri="{FF2B5EF4-FFF2-40B4-BE49-F238E27FC236}">
                <a16:creationId xmlns:a16="http://schemas.microsoft.com/office/drawing/2014/main" id="{A82A839D-0A2E-AF0A-F906-E5CDC1DE7EBE}"/>
              </a:ext>
            </a:extLst>
          </p:cNvPr>
          <p:cNvSpPr txBox="1"/>
          <p:nvPr/>
        </p:nvSpPr>
        <p:spPr>
          <a:xfrm>
            <a:off x="7083707" y="5123003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655AE141-BE0E-A36E-BF79-03D300096AC4}"/>
              </a:ext>
            </a:extLst>
          </p:cNvPr>
          <p:cNvSpPr txBox="1"/>
          <p:nvPr/>
        </p:nvSpPr>
        <p:spPr>
          <a:xfrm>
            <a:off x="646897" y="1866021"/>
            <a:ext cx="4928839" cy="1415772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sz="1400" kern="100" dirty="0">
                <a:solidFill>
                  <a:srgbClr val="181717"/>
                </a:solidFill>
                <a:effectLst/>
                <a:latin typeface="Ubuntu" panose="020B0504030602030204" pitchFamily="34" charset="0"/>
                <a:ea typeface="Ubuntu" panose="020B0504030602030204" pitchFamily="34" charset="0"/>
                <a:cs typeface="Arial" panose="020B0604020202020204" pitchFamily="34" charset="0"/>
              </a:rPr>
              <a:t>Using our Carbon Capture Worksheets, collect and </a:t>
            </a:r>
            <a:br>
              <a:rPr lang="en-GB" sz="1400" kern="100" dirty="0">
                <a:solidFill>
                  <a:srgbClr val="181717"/>
                </a:solidFill>
                <a:effectLst/>
                <a:latin typeface="Ubuntu" panose="020B0504030602030204" pitchFamily="34" charset="0"/>
                <a:ea typeface="Ubuntu" panose="020B0504030602030204" pitchFamily="34" charset="0"/>
                <a:cs typeface="Arial" panose="020B0604020202020204" pitchFamily="34" charset="0"/>
              </a:rPr>
            </a:br>
            <a:r>
              <a:rPr lang="en-GB" sz="1400" kern="100" dirty="0">
                <a:solidFill>
                  <a:srgbClr val="181717"/>
                </a:solidFill>
                <a:effectLst/>
                <a:latin typeface="Ubuntu" panose="020B0504030602030204" pitchFamily="34" charset="0"/>
                <a:ea typeface="Ubuntu" panose="020B0504030602030204" pitchFamily="34" charset="0"/>
                <a:cs typeface="Arial" panose="020B0604020202020204" pitchFamily="34" charset="0"/>
              </a:rPr>
              <a:t>gather your own data for your personal daily </a:t>
            </a:r>
            <a:br>
              <a:rPr lang="en-GB" sz="1400" kern="100" dirty="0">
                <a:solidFill>
                  <a:srgbClr val="181717"/>
                </a:solidFill>
                <a:effectLst/>
                <a:latin typeface="Ubuntu" panose="020B0504030602030204" pitchFamily="34" charset="0"/>
                <a:ea typeface="Ubuntu" panose="020B0504030602030204" pitchFamily="34" charset="0"/>
                <a:cs typeface="Arial" panose="020B0604020202020204" pitchFamily="34" charset="0"/>
              </a:rPr>
            </a:br>
            <a:r>
              <a:rPr lang="en-GB" sz="1400" b="1" kern="100" dirty="0">
                <a:solidFill>
                  <a:srgbClr val="181717"/>
                </a:solidFill>
                <a:effectLst/>
                <a:latin typeface="Ubuntu" panose="020B0504030602030204" pitchFamily="34" charset="0"/>
                <a:ea typeface="Ubuntu" panose="020B0504030602030204" pitchFamily="34" charset="0"/>
                <a:cs typeface="Arial" panose="020B0604020202020204" pitchFamily="34" charset="0"/>
              </a:rPr>
              <a:t>Household Energy Use, Transport Use </a:t>
            </a:r>
            <a:r>
              <a:rPr lang="en-GB" sz="1400" kern="100" dirty="0">
                <a:solidFill>
                  <a:srgbClr val="181717"/>
                </a:solidFill>
                <a:effectLst/>
                <a:latin typeface="Ubuntu" panose="020B0504030602030204" pitchFamily="34" charset="0"/>
                <a:ea typeface="Ubuntu" panose="020B0504030602030204" pitchFamily="34" charset="0"/>
                <a:cs typeface="Arial" panose="020B0604020202020204" pitchFamily="34" charset="0"/>
              </a:rPr>
              <a:t>and </a:t>
            </a:r>
            <a:r>
              <a:rPr lang="en-GB" sz="1400" b="1" kern="100" dirty="0">
                <a:solidFill>
                  <a:srgbClr val="181717"/>
                </a:solidFill>
                <a:effectLst/>
                <a:latin typeface="Ubuntu" panose="020B0504030602030204" pitchFamily="34" charset="0"/>
                <a:ea typeface="Ubuntu" panose="020B0504030602030204" pitchFamily="34" charset="0"/>
                <a:cs typeface="Arial" panose="020B0604020202020204" pitchFamily="34" charset="0"/>
              </a:rPr>
              <a:t>Food </a:t>
            </a:r>
            <a:br>
              <a:rPr lang="en-GB" sz="1400" b="1" kern="100" dirty="0">
                <a:solidFill>
                  <a:srgbClr val="181717"/>
                </a:solidFill>
                <a:effectLst/>
                <a:latin typeface="Ubuntu" panose="020B0504030602030204" pitchFamily="34" charset="0"/>
                <a:ea typeface="Ubuntu" panose="020B0504030602030204" pitchFamily="34" charset="0"/>
                <a:cs typeface="Arial" panose="020B0604020202020204" pitchFamily="34" charset="0"/>
              </a:rPr>
            </a:br>
            <a:r>
              <a:rPr lang="en-GB" sz="1400" b="1" kern="100" dirty="0">
                <a:solidFill>
                  <a:srgbClr val="181717"/>
                </a:solidFill>
                <a:effectLst/>
                <a:latin typeface="Ubuntu" panose="020B0504030602030204" pitchFamily="34" charset="0"/>
                <a:ea typeface="Ubuntu" panose="020B0504030602030204" pitchFamily="34" charset="0"/>
                <a:cs typeface="Arial" panose="020B0604020202020204" pitchFamily="34" charset="0"/>
              </a:rPr>
              <a:t>&amp; Drink Consumption.</a:t>
            </a:r>
            <a:endParaRPr lang="en-GB" sz="1400" kern="100" dirty="0">
              <a:solidFill>
                <a:srgbClr val="181717"/>
              </a:solidFill>
              <a:effectLst/>
              <a:latin typeface="Ubuntu" panose="020B0504030602030204" pitchFamily="34" charset="0"/>
              <a:ea typeface="Ubuntu" panose="020B0504030602030204" pitchFamily="34" charset="0"/>
              <a:cs typeface="Arial" panose="020B0604020202020204" pitchFamily="34" charset="0"/>
            </a:endParaRPr>
          </a:p>
          <a:p>
            <a:endParaRPr lang="en-US" sz="1400" dirty="0"/>
          </a:p>
          <a:p>
            <a:pPr lvl="0"/>
            <a:endParaRPr lang="en-US" sz="1600" dirty="0"/>
          </a:p>
        </p:txBody>
      </p:sp>
      <p:sp>
        <p:nvSpPr>
          <p:cNvPr id="14341" name="TextBox 14340">
            <a:extLst>
              <a:ext uri="{FF2B5EF4-FFF2-40B4-BE49-F238E27FC236}">
                <a16:creationId xmlns:a16="http://schemas.microsoft.com/office/drawing/2014/main" id="{6AB03877-9860-FC85-A90F-F6DB443B6A7E}"/>
              </a:ext>
            </a:extLst>
          </p:cNvPr>
          <p:cNvSpPr txBox="1"/>
          <p:nvPr/>
        </p:nvSpPr>
        <p:spPr>
          <a:xfrm>
            <a:off x="2595307" y="213736"/>
            <a:ext cx="897679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8255" marR="125730" indent="-6350">
              <a:spcAft>
                <a:spcPts val="245"/>
              </a:spcAft>
            </a:pPr>
            <a:r>
              <a:rPr lang="en-GB" sz="2000" b="1" kern="100" dirty="0">
                <a:solidFill>
                  <a:schemeClr val="bg1"/>
                </a:solidFill>
                <a:latin typeface="Ubuntu" panose="020B0504030602030204" pitchFamily="34" charset="0"/>
                <a:ea typeface="Ubuntu" panose="020B0504030602030204" pitchFamily="34" charset="0"/>
                <a:cs typeface="Ubuntu" panose="020B0504030602030204" pitchFamily="34" charset="0"/>
              </a:rPr>
              <a:t>You do the Challenge in 3 Simple Steps…</a:t>
            </a:r>
            <a:endParaRPr lang="en-GB" sz="2000" kern="100" dirty="0">
              <a:solidFill>
                <a:schemeClr val="bg1"/>
              </a:solidFill>
              <a:latin typeface="Ubuntu" panose="020B0504030602030204" pitchFamily="34" charset="0"/>
              <a:ea typeface="Ubuntu" panose="020B0504030602030204" pitchFamily="34" charset="0"/>
              <a:cs typeface="Ubuntu" panose="020B0504030602030204" pitchFamily="34" charset="0"/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FE4D862F-4DC0-05E1-5130-2906C945373E}"/>
              </a:ext>
            </a:extLst>
          </p:cNvPr>
          <p:cNvGrpSpPr/>
          <p:nvPr/>
        </p:nvGrpSpPr>
        <p:grpSpPr>
          <a:xfrm>
            <a:off x="931940" y="1068892"/>
            <a:ext cx="7487231" cy="677108"/>
            <a:chOff x="900884" y="1102346"/>
            <a:chExt cx="7487231" cy="677108"/>
          </a:xfrm>
        </p:grpSpPr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94955034-5A70-E729-45CC-C1EB69E56AD1}"/>
                </a:ext>
              </a:extLst>
            </p:cNvPr>
            <p:cNvSpPr txBox="1"/>
            <p:nvPr/>
          </p:nvSpPr>
          <p:spPr>
            <a:xfrm>
              <a:off x="900884" y="1102346"/>
              <a:ext cx="2049928" cy="6771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3800" b="1" dirty="0">
                  <a:solidFill>
                    <a:srgbClr val="2E91D6"/>
                  </a:solidFill>
                  <a:latin typeface="Ubuntu" panose="020B0504030602030204" pitchFamily="34" charset="0"/>
                  <a:ea typeface="Ubuntu" panose="020B0504030602030204" pitchFamily="34" charset="0"/>
                  <a:cs typeface="Ubuntu" panose="020B0504030602030204" pitchFamily="34" charset="0"/>
                </a:rPr>
                <a:t>STEP 2:</a:t>
              </a:r>
              <a:endParaRPr lang="en-US" sz="3800" b="1" dirty="0">
                <a:solidFill>
                  <a:srgbClr val="2D91D6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1152BF18-AB11-EEAD-2746-D95A5FE0B64F}"/>
                </a:ext>
              </a:extLst>
            </p:cNvPr>
            <p:cNvSpPr txBox="1"/>
            <p:nvPr/>
          </p:nvSpPr>
          <p:spPr>
            <a:xfrm>
              <a:off x="2683605" y="1261855"/>
              <a:ext cx="570451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000" b="1" dirty="0">
                  <a:solidFill>
                    <a:srgbClr val="2E91D6"/>
                  </a:solidFill>
                  <a:latin typeface="Ubuntu" panose="020B0504030602030204" pitchFamily="34" charset="0"/>
                  <a:ea typeface="Ubuntu" panose="020B0504030602030204" pitchFamily="34" charset="0"/>
                  <a:cs typeface="Ubuntu" panose="020B0504030602030204" pitchFamily="34" charset="0"/>
                </a:rPr>
                <a:t>Calculate and Analyse your Carbon Footprint.</a:t>
              </a:r>
              <a:r>
                <a:rPr lang="en-GB" sz="2400" dirty="0"/>
                <a:t> </a:t>
              </a:r>
              <a:endParaRPr lang="en-US" sz="2400" b="1" dirty="0">
                <a:solidFill>
                  <a:srgbClr val="2D91D6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14345" name="Straight Connector 14344">
              <a:extLst>
                <a:ext uri="{FF2B5EF4-FFF2-40B4-BE49-F238E27FC236}">
                  <a16:creationId xmlns:a16="http://schemas.microsoft.com/office/drawing/2014/main" id="{07D069F3-816F-127F-DC96-F16C01CE50EC}"/>
                </a:ext>
              </a:extLst>
            </p:cNvPr>
            <p:cNvCxnSpPr>
              <a:cxnSpLocks/>
            </p:cNvCxnSpPr>
            <p:nvPr/>
          </p:nvCxnSpPr>
          <p:spPr>
            <a:xfrm>
              <a:off x="944709" y="1779454"/>
              <a:ext cx="7365347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6" name="Picture 5" descr="A screenshot of a computer&#10;&#10;Description automatically generated">
            <a:extLst>
              <a:ext uri="{FF2B5EF4-FFF2-40B4-BE49-F238E27FC236}">
                <a16:creationId xmlns:a16="http://schemas.microsoft.com/office/drawing/2014/main" id="{5B2C382C-2676-DB40-BCC1-AE221B0CD5FB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329173" y="1932123"/>
            <a:ext cx="3246115" cy="2089513"/>
          </a:xfrm>
          <a:prstGeom prst="rect">
            <a:avLst/>
          </a:prstGeom>
          <a:ln w="28575">
            <a:solidFill>
              <a:srgbClr val="6CB756"/>
            </a:solidFill>
          </a:ln>
        </p:spPr>
      </p:pic>
      <p:pic>
        <p:nvPicPr>
          <p:cNvPr id="29" name="Picture 28" descr="A yellow and blue calculator&#10;&#10;Description automatically generated">
            <a:extLst>
              <a:ext uri="{FF2B5EF4-FFF2-40B4-BE49-F238E27FC236}">
                <a16:creationId xmlns:a16="http://schemas.microsoft.com/office/drawing/2014/main" id="{3B4E113E-2648-B1C3-682C-C377DC431A1E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7247378">
            <a:off x="166058" y="1090201"/>
            <a:ext cx="716096" cy="769802"/>
          </a:xfrm>
          <a:prstGeom prst="rect">
            <a:avLst/>
          </a:prstGeom>
        </p:spPr>
      </p:pic>
      <p:pic>
        <p:nvPicPr>
          <p:cNvPr id="34" name="Picture 33">
            <a:extLst>
              <a:ext uri="{FF2B5EF4-FFF2-40B4-BE49-F238E27FC236}">
                <a16:creationId xmlns:a16="http://schemas.microsoft.com/office/drawing/2014/main" id="{8D6CA254-A3EB-1162-177C-E3B78FB8700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747247" y="4366037"/>
            <a:ext cx="2078392" cy="647940"/>
          </a:xfrm>
          <a:prstGeom prst="rect">
            <a:avLst/>
          </a:prstGeom>
        </p:spPr>
      </p:pic>
      <p:pic>
        <p:nvPicPr>
          <p:cNvPr id="35" name="Picture 34" descr="A black background with a black square&#10;&#10;Description automatically generated with medium confidence">
            <a:extLst>
              <a:ext uri="{FF2B5EF4-FFF2-40B4-BE49-F238E27FC236}">
                <a16:creationId xmlns:a16="http://schemas.microsoft.com/office/drawing/2014/main" id="{6CF50E32-FC55-559C-FCED-A2ECB1DD75F7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31965" y="4425483"/>
            <a:ext cx="1856185" cy="472382"/>
          </a:xfrm>
          <a:prstGeom prst="rect">
            <a:avLst/>
          </a:prstGeom>
        </p:spPr>
      </p:pic>
      <p:sp>
        <p:nvSpPr>
          <p:cNvPr id="37" name="TextBox 36">
            <a:extLst>
              <a:ext uri="{FF2B5EF4-FFF2-40B4-BE49-F238E27FC236}">
                <a16:creationId xmlns:a16="http://schemas.microsoft.com/office/drawing/2014/main" id="{AF4226D8-F15D-F721-6B8F-F668BFD3B59E}"/>
              </a:ext>
            </a:extLst>
          </p:cNvPr>
          <p:cNvSpPr txBox="1"/>
          <p:nvPr/>
        </p:nvSpPr>
        <p:spPr>
          <a:xfrm>
            <a:off x="1674967" y="4897865"/>
            <a:ext cx="717697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800" dirty="0">
                <a:effectLst/>
                <a:latin typeface="Ubuntu" panose="020B0504030602030204" pitchFamily="34" charset="0"/>
              </a:rPr>
              <a:t>Copyright Universe of Engineering Ltd under license to Primary Engineer Ltd </a:t>
            </a:r>
            <a:r>
              <a:rPr lang="en-GB" sz="800" b="1" dirty="0">
                <a:effectLst/>
                <a:latin typeface="Ubuntu" panose="020B0504030602030204" pitchFamily="34" charset="0"/>
              </a:rPr>
              <a:t>2021-2024</a:t>
            </a:r>
            <a:endParaRPr lang="en-GB" sz="800" dirty="0">
              <a:effectLst/>
              <a:latin typeface="Ubuntu" panose="020B0504030602030204" pitchFamily="34" charset="0"/>
            </a:endParaRPr>
          </a:p>
          <a:p>
            <a:pPr algn="r"/>
            <a:endParaRPr lang="en-US" sz="800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666DEEC-80F2-4E45-FEA3-8FAD752AC3A5}"/>
              </a:ext>
            </a:extLst>
          </p:cNvPr>
          <p:cNvSpPr txBox="1"/>
          <p:nvPr/>
        </p:nvSpPr>
        <p:spPr>
          <a:xfrm>
            <a:off x="649432" y="2978727"/>
            <a:ext cx="4572000" cy="1231106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indent="0" algn="l" rtl="0"/>
            <a:r>
              <a:rPr lang="en-GB" sz="1400" b="1" i="0" kern="100" spc="0" baseline="0">
                <a:solidFill>
                  <a:srgbClr val="6DB756"/>
                </a:solidFill>
                <a:latin typeface="Arial"/>
                <a:ea typeface="Arial"/>
                <a:cs typeface="Arial"/>
              </a:rPr>
              <a:t>Lesson Three: Calculating your Carbon Footprint</a:t>
            </a:r>
          </a:p>
          <a:p>
            <a:pPr marL="0" indent="0" algn="l" rtl="0"/>
            <a:r>
              <a:rPr lang="en-GB" sz="1400" b="1" i="0" kern="100" spc="0" baseline="0">
                <a:solidFill>
                  <a:srgbClr val="6DB756"/>
                </a:solidFill>
                <a:latin typeface="Arial"/>
                <a:ea typeface="Arial"/>
                <a:cs typeface="Arial"/>
              </a:rPr>
              <a:t>Lesson Four: Preparing Data &amp; Descriptive Analysis</a:t>
            </a:r>
          </a:p>
          <a:p>
            <a:pPr marL="0" indent="0" algn="l" rtl="0"/>
            <a:r>
              <a:rPr lang="en-GB" sz="1400" b="1" i="0" kern="100" spc="0" baseline="0">
                <a:solidFill>
                  <a:srgbClr val="6DB756"/>
                </a:solidFill>
                <a:latin typeface="Arial"/>
                <a:ea typeface="Arial"/>
                <a:cs typeface="Arial"/>
              </a:rPr>
              <a:t>Lesson Five: Presenting Data</a:t>
            </a:r>
            <a:r>
              <a:rPr lang="en-GB" sz="1400" b="0" i="0" kern="100" spc="0" baseline="0">
                <a:solidFill>
                  <a:srgbClr val="6DB756"/>
                </a:solidFill>
                <a:latin typeface="Arial"/>
                <a:ea typeface="Arial"/>
                <a:cs typeface="Arial"/>
              </a:rPr>
              <a:t> </a:t>
            </a:r>
          </a:p>
          <a:p>
            <a:pPr marL="0" indent="0" algn="l" rtl="0"/>
            <a:r>
              <a:rPr lang="en-GB" sz="1400" b="1" i="0" kern="1200" spc="0" baseline="0">
                <a:solidFill>
                  <a:srgbClr val="6DB756"/>
                </a:solidFill>
                <a:latin typeface="Arial"/>
                <a:ea typeface="Arial"/>
                <a:cs typeface="+mn-cs"/>
              </a:rPr>
              <a:t>Lesson Six: Further Research</a:t>
            </a:r>
            <a:r>
              <a:rPr lang="en-GB" sz="1400" b="0" i="0" kern="1200" spc="0" baseline="0">
                <a:solidFill>
                  <a:srgbClr val="6DB756"/>
                </a:solidFill>
                <a:latin typeface="Arial"/>
                <a:ea typeface="Arial"/>
                <a:cs typeface="+mn-cs"/>
              </a:rPr>
              <a:t> </a:t>
            </a:r>
          </a:p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607966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hape 7108">
            <a:extLst>
              <a:ext uri="{FF2B5EF4-FFF2-40B4-BE49-F238E27FC236}">
                <a16:creationId xmlns:a16="http://schemas.microsoft.com/office/drawing/2014/main" id="{9FC2E527-E0E8-87D6-858B-4BA70712E50F}"/>
              </a:ext>
            </a:extLst>
          </p:cNvPr>
          <p:cNvSpPr>
            <a:spLocks/>
          </p:cNvSpPr>
          <p:nvPr/>
        </p:nvSpPr>
        <p:spPr bwMode="auto">
          <a:xfrm>
            <a:off x="21753513" y="374118188"/>
            <a:ext cx="79435325" cy="220600587"/>
          </a:xfrm>
          <a:custGeom>
            <a:avLst/>
            <a:gdLst>
              <a:gd name="T0" fmla="*/ 50038 w 50038"/>
              <a:gd name="T1" fmla="*/ 0 h 138961"/>
              <a:gd name="T2" fmla="*/ 50038 w 50038"/>
              <a:gd name="T3" fmla="*/ 14249 h 138961"/>
              <a:gd name="T4" fmla="*/ 32106 w 50038"/>
              <a:gd name="T5" fmla="*/ 37058 h 138961"/>
              <a:gd name="T6" fmla="*/ 17424 w 50038"/>
              <a:gd name="T7" fmla="*/ 57022 h 138961"/>
              <a:gd name="T8" fmla="*/ 22339 w 50038"/>
              <a:gd name="T9" fmla="*/ 125259 h 138961"/>
              <a:gd name="T10" fmla="*/ 28943 w 50038"/>
              <a:gd name="T11" fmla="*/ 129628 h 138961"/>
              <a:gd name="T12" fmla="*/ 50038 w 50038"/>
              <a:gd name="T13" fmla="*/ 131048 h 138961"/>
              <a:gd name="T14" fmla="*/ 50038 w 50038"/>
              <a:gd name="T15" fmla="*/ 138961 h 138961"/>
              <a:gd name="T16" fmla="*/ 38862 w 50038"/>
              <a:gd name="T17" fmla="*/ 137959 h 138961"/>
              <a:gd name="T18" fmla="*/ 17107 w 50038"/>
              <a:gd name="T19" fmla="*/ 131000 h 138961"/>
              <a:gd name="T20" fmla="*/ 3353 w 50038"/>
              <a:gd name="T21" fmla="*/ 107111 h 138961"/>
              <a:gd name="T22" fmla="*/ 26937 w 50038"/>
              <a:gd name="T23" fmla="*/ 27495 h 138961"/>
              <a:gd name="T24" fmla="*/ 45307 w 50038"/>
              <a:gd name="T25" fmla="*/ 6697 h 138961"/>
              <a:gd name="T26" fmla="*/ 50038 w 50038"/>
              <a:gd name="T27" fmla="*/ 0 h 138961"/>
              <a:gd name="T28" fmla="*/ 0 w 50038"/>
              <a:gd name="T29" fmla="*/ 0 h 138961"/>
              <a:gd name="T30" fmla="*/ 50038 w 50038"/>
              <a:gd name="T31" fmla="*/ 138961 h 1389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T28" t="T29" r="T30" b="T31"/>
            <a:pathLst>
              <a:path w="50038" h="138961">
                <a:moveTo>
                  <a:pt x="50038" y="0"/>
                </a:moveTo>
                <a:lnTo>
                  <a:pt x="50038" y="14249"/>
                </a:lnTo>
                <a:lnTo>
                  <a:pt x="32106" y="37058"/>
                </a:lnTo>
                <a:cubicBezTo>
                  <a:pt x="26975" y="43573"/>
                  <a:pt x="19698" y="49402"/>
                  <a:pt x="17424" y="57022"/>
                </a:cubicBezTo>
                <a:cubicBezTo>
                  <a:pt x="10655" y="79793"/>
                  <a:pt x="6464" y="103301"/>
                  <a:pt x="22339" y="125259"/>
                </a:cubicBezTo>
                <a:cubicBezTo>
                  <a:pt x="23838" y="127329"/>
                  <a:pt x="26657" y="129438"/>
                  <a:pt x="28943" y="129628"/>
                </a:cubicBezTo>
                <a:lnTo>
                  <a:pt x="50038" y="131048"/>
                </a:lnTo>
                <a:lnTo>
                  <a:pt x="50038" y="138961"/>
                </a:lnTo>
                <a:lnTo>
                  <a:pt x="38862" y="137959"/>
                </a:lnTo>
                <a:cubicBezTo>
                  <a:pt x="31305" y="137223"/>
                  <a:pt x="23990" y="136816"/>
                  <a:pt x="17107" y="131000"/>
                </a:cubicBezTo>
                <a:cubicBezTo>
                  <a:pt x="9398" y="124472"/>
                  <a:pt x="4394" y="116623"/>
                  <a:pt x="3353" y="107111"/>
                </a:cubicBezTo>
                <a:cubicBezTo>
                  <a:pt x="0" y="76720"/>
                  <a:pt x="3073" y="49097"/>
                  <a:pt x="26937" y="27495"/>
                </a:cubicBezTo>
                <a:cubicBezTo>
                  <a:pt x="33699" y="21373"/>
                  <a:pt x="39675" y="14226"/>
                  <a:pt x="45307" y="6697"/>
                </a:cubicBezTo>
                <a:lnTo>
                  <a:pt x="50038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127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Shape 7109">
            <a:extLst>
              <a:ext uri="{FF2B5EF4-FFF2-40B4-BE49-F238E27FC236}">
                <a16:creationId xmlns:a16="http://schemas.microsoft.com/office/drawing/2014/main" id="{71265AC1-3E9F-2F04-4430-0A342E1F666A}"/>
              </a:ext>
            </a:extLst>
          </p:cNvPr>
          <p:cNvSpPr>
            <a:spLocks/>
          </p:cNvSpPr>
          <p:nvPr/>
        </p:nvSpPr>
        <p:spPr bwMode="auto">
          <a:xfrm>
            <a:off x="0" y="249134313"/>
            <a:ext cx="101188838" cy="137834687"/>
          </a:xfrm>
          <a:custGeom>
            <a:avLst/>
            <a:gdLst>
              <a:gd name="T0" fmla="*/ 52019 w 63741"/>
              <a:gd name="T1" fmla="*/ 0 h 86825"/>
              <a:gd name="T2" fmla="*/ 63741 w 63741"/>
              <a:gd name="T3" fmla="*/ 1216 h 86825"/>
              <a:gd name="T4" fmla="*/ 63741 w 63741"/>
              <a:gd name="T5" fmla="*/ 10876 h 86825"/>
              <a:gd name="T6" fmla="*/ 49490 w 63741"/>
              <a:gd name="T7" fmla="*/ 9642 h 86825"/>
              <a:gd name="T8" fmla="*/ 17170 w 63741"/>
              <a:gd name="T9" fmla="*/ 20434 h 86825"/>
              <a:gd name="T10" fmla="*/ 38824 w 63741"/>
              <a:gd name="T11" fmla="*/ 53086 h 86825"/>
              <a:gd name="T12" fmla="*/ 52405 w 63741"/>
              <a:gd name="T13" fmla="*/ 70644 h 86825"/>
              <a:gd name="T14" fmla="*/ 63741 w 63741"/>
              <a:gd name="T15" fmla="*/ 75544 h 86825"/>
              <a:gd name="T16" fmla="*/ 63741 w 63741"/>
              <a:gd name="T17" fmla="*/ 86825 h 86825"/>
              <a:gd name="T18" fmla="*/ 58285 w 63741"/>
              <a:gd name="T19" fmla="*/ 85484 h 86825"/>
              <a:gd name="T20" fmla="*/ 33553 w 63741"/>
              <a:gd name="T21" fmla="*/ 61646 h 86825"/>
              <a:gd name="T22" fmla="*/ 4140 w 63741"/>
              <a:gd name="T23" fmla="*/ 23368 h 86825"/>
              <a:gd name="T24" fmla="*/ 4877 w 63741"/>
              <a:gd name="T25" fmla="*/ 14618 h 86825"/>
              <a:gd name="T26" fmla="*/ 52019 w 63741"/>
              <a:gd name="T27" fmla="*/ 0 h 86825"/>
              <a:gd name="T28" fmla="*/ 0 w 63741"/>
              <a:gd name="T29" fmla="*/ 0 h 86825"/>
              <a:gd name="T30" fmla="*/ 63741 w 63741"/>
              <a:gd name="T31" fmla="*/ 86825 h 868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T28" t="T29" r="T30" b="T31"/>
            <a:pathLst>
              <a:path w="63741" h="86825">
                <a:moveTo>
                  <a:pt x="52019" y="0"/>
                </a:moveTo>
                <a:lnTo>
                  <a:pt x="63741" y="1216"/>
                </a:lnTo>
                <a:lnTo>
                  <a:pt x="63741" y="10876"/>
                </a:lnTo>
                <a:lnTo>
                  <a:pt x="49490" y="9642"/>
                </a:lnTo>
                <a:cubicBezTo>
                  <a:pt x="38932" y="10526"/>
                  <a:pt x="27896" y="13910"/>
                  <a:pt x="17170" y="20434"/>
                </a:cubicBezTo>
                <a:cubicBezTo>
                  <a:pt x="24663" y="31509"/>
                  <a:pt x="33236" y="41529"/>
                  <a:pt x="38824" y="53086"/>
                </a:cubicBezTo>
                <a:cubicBezTo>
                  <a:pt x="42494" y="60668"/>
                  <a:pt x="46952" y="66415"/>
                  <a:pt x="52405" y="70644"/>
                </a:cubicBezTo>
                <a:lnTo>
                  <a:pt x="63741" y="75544"/>
                </a:lnTo>
                <a:lnTo>
                  <a:pt x="63741" y="86825"/>
                </a:lnTo>
                <a:lnTo>
                  <a:pt x="58285" y="85484"/>
                </a:lnTo>
                <a:cubicBezTo>
                  <a:pt x="48054" y="80928"/>
                  <a:pt x="39173" y="72689"/>
                  <a:pt x="33553" y="61646"/>
                </a:cubicBezTo>
                <a:cubicBezTo>
                  <a:pt x="26073" y="46965"/>
                  <a:pt x="17628" y="33045"/>
                  <a:pt x="4140" y="23368"/>
                </a:cubicBezTo>
                <a:cubicBezTo>
                  <a:pt x="0" y="20396"/>
                  <a:pt x="305" y="16193"/>
                  <a:pt x="4877" y="14618"/>
                </a:cubicBezTo>
                <a:cubicBezTo>
                  <a:pt x="20460" y="9220"/>
                  <a:pt x="35903" y="1575"/>
                  <a:pt x="52019" y="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127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Shape 7110">
            <a:extLst>
              <a:ext uri="{FF2B5EF4-FFF2-40B4-BE49-F238E27FC236}">
                <a16:creationId xmlns:a16="http://schemas.microsoft.com/office/drawing/2014/main" id="{4410DD5B-BFD8-E32A-CF6C-93ED444CF2FD}"/>
              </a:ext>
            </a:extLst>
          </p:cNvPr>
          <p:cNvSpPr>
            <a:spLocks/>
          </p:cNvSpPr>
          <p:nvPr/>
        </p:nvSpPr>
        <p:spPr bwMode="auto">
          <a:xfrm>
            <a:off x="101188838" y="940592163"/>
            <a:ext cx="78557437" cy="19604037"/>
          </a:xfrm>
          <a:custGeom>
            <a:avLst/>
            <a:gdLst>
              <a:gd name="T0" fmla="*/ 0 w 49485"/>
              <a:gd name="T1" fmla="*/ 0 h 12349"/>
              <a:gd name="T2" fmla="*/ 32309 w 49485"/>
              <a:gd name="T3" fmla="*/ 2174 h 12349"/>
              <a:gd name="T4" fmla="*/ 49485 w 49485"/>
              <a:gd name="T5" fmla="*/ 2274 h 12349"/>
              <a:gd name="T6" fmla="*/ 49485 w 49485"/>
              <a:gd name="T7" fmla="*/ 12349 h 12349"/>
              <a:gd name="T8" fmla="*/ 0 w 49485"/>
              <a:gd name="T9" fmla="*/ 7913 h 12349"/>
              <a:gd name="T10" fmla="*/ 0 w 49485"/>
              <a:gd name="T11" fmla="*/ 0 h 12349"/>
              <a:gd name="T12" fmla="*/ 0 w 49485"/>
              <a:gd name="T13" fmla="*/ 0 h 12349"/>
              <a:gd name="T14" fmla="*/ 49485 w 49485"/>
              <a:gd name="T15" fmla="*/ 12349 h 123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T12" t="T13" r="T14" b="T15"/>
            <a:pathLst>
              <a:path w="49485" h="12349">
                <a:moveTo>
                  <a:pt x="0" y="0"/>
                </a:moveTo>
                <a:lnTo>
                  <a:pt x="32309" y="2174"/>
                </a:lnTo>
                <a:lnTo>
                  <a:pt x="49485" y="2274"/>
                </a:lnTo>
                <a:lnTo>
                  <a:pt x="49485" y="12349"/>
                </a:lnTo>
                <a:lnTo>
                  <a:pt x="0" y="7913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127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Shape 7111">
            <a:extLst>
              <a:ext uri="{FF2B5EF4-FFF2-40B4-BE49-F238E27FC236}">
                <a16:creationId xmlns:a16="http://schemas.microsoft.com/office/drawing/2014/main" id="{848D9DE0-E4E3-6861-9F2F-F882E9367A4A}"/>
              </a:ext>
            </a:extLst>
          </p:cNvPr>
          <p:cNvSpPr>
            <a:spLocks/>
          </p:cNvSpPr>
          <p:nvPr/>
        </p:nvSpPr>
        <p:spPr bwMode="auto">
          <a:xfrm>
            <a:off x="101188838" y="599892438"/>
            <a:ext cx="78557437" cy="217143012"/>
          </a:xfrm>
          <a:custGeom>
            <a:avLst/>
            <a:gdLst>
              <a:gd name="T0" fmla="*/ 49485 w 49485"/>
              <a:gd name="T1" fmla="*/ 0 h 136783"/>
              <a:gd name="T2" fmla="*/ 49485 w 49485"/>
              <a:gd name="T3" fmla="*/ 9345 h 136783"/>
              <a:gd name="T4" fmla="*/ 25676 w 49485"/>
              <a:gd name="T5" fmla="*/ 8010 h 136783"/>
              <a:gd name="T6" fmla="*/ 11189 w 49485"/>
              <a:gd name="T7" fmla="*/ 11929 h 136783"/>
              <a:gd name="T8" fmla="*/ 13551 w 49485"/>
              <a:gd name="T9" fmla="*/ 13593 h 136783"/>
              <a:gd name="T10" fmla="*/ 45276 w 49485"/>
              <a:gd name="T11" fmla="*/ 15282 h 136783"/>
              <a:gd name="T12" fmla="*/ 47401 w 49485"/>
              <a:gd name="T13" fmla="*/ 13339 h 136783"/>
              <a:gd name="T14" fmla="*/ 49485 w 49485"/>
              <a:gd name="T15" fmla="*/ 10223 h 136783"/>
              <a:gd name="T16" fmla="*/ 49485 w 49485"/>
              <a:gd name="T17" fmla="*/ 130603 h 136783"/>
              <a:gd name="T18" fmla="*/ 48463 w 49485"/>
              <a:gd name="T19" fmla="*/ 136783 h 136783"/>
              <a:gd name="T20" fmla="*/ 45822 w 49485"/>
              <a:gd name="T21" fmla="*/ 136339 h 136783"/>
              <a:gd name="T22" fmla="*/ 45745 w 49485"/>
              <a:gd name="T23" fmla="*/ 23334 h 136783"/>
              <a:gd name="T24" fmla="*/ 29350 w 49485"/>
              <a:gd name="T25" fmla="*/ 23829 h 136783"/>
              <a:gd name="T26" fmla="*/ 28575 w 49485"/>
              <a:gd name="T27" fmla="*/ 51553 h 136783"/>
              <a:gd name="T28" fmla="*/ 18961 w 49485"/>
              <a:gd name="T29" fmla="*/ 86046 h 136783"/>
              <a:gd name="T30" fmla="*/ 0 w 49485"/>
              <a:gd name="T31" fmla="*/ 110164 h 136783"/>
              <a:gd name="T32" fmla="*/ 0 w 49485"/>
              <a:gd name="T33" fmla="*/ 95915 h 136783"/>
              <a:gd name="T34" fmla="*/ 11582 w 49485"/>
              <a:gd name="T35" fmla="*/ 79519 h 136783"/>
              <a:gd name="T36" fmla="*/ 20396 w 49485"/>
              <a:gd name="T37" fmla="*/ 45445 h 136783"/>
              <a:gd name="T38" fmla="*/ 22784 w 49485"/>
              <a:gd name="T39" fmla="*/ 24337 h 136783"/>
              <a:gd name="T40" fmla="*/ 8649 w 49485"/>
              <a:gd name="T41" fmla="*/ 20426 h 136783"/>
              <a:gd name="T42" fmla="*/ 1169 w 49485"/>
              <a:gd name="T43" fmla="*/ 10355 h 136783"/>
              <a:gd name="T44" fmla="*/ 11710 w 49485"/>
              <a:gd name="T45" fmla="*/ 3370 h 136783"/>
              <a:gd name="T46" fmla="*/ 41986 w 49485"/>
              <a:gd name="T47" fmla="*/ 2074 h 136783"/>
              <a:gd name="T48" fmla="*/ 49356 w 49485"/>
              <a:gd name="T49" fmla="*/ 215 h 136783"/>
              <a:gd name="T50" fmla="*/ 49485 w 49485"/>
              <a:gd name="T51" fmla="*/ 0 h 136783"/>
              <a:gd name="T52" fmla="*/ 0 w 49485"/>
              <a:gd name="T53" fmla="*/ 0 h 136783"/>
              <a:gd name="T54" fmla="*/ 49485 w 49485"/>
              <a:gd name="T55" fmla="*/ 136783 h 1367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T52" t="T53" r="T54" b="T55"/>
            <a:pathLst>
              <a:path w="49485" h="136783">
                <a:moveTo>
                  <a:pt x="49485" y="0"/>
                </a:moveTo>
                <a:lnTo>
                  <a:pt x="49485" y="9345"/>
                </a:lnTo>
                <a:lnTo>
                  <a:pt x="25676" y="8010"/>
                </a:lnTo>
                <a:cubicBezTo>
                  <a:pt x="18149" y="8526"/>
                  <a:pt x="12268" y="9923"/>
                  <a:pt x="11189" y="11929"/>
                </a:cubicBezTo>
                <a:cubicBezTo>
                  <a:pt x="11963" y="12501"/>
                  <a:pt x="12751" y="13542"/>
                  <a:pt x="13551" y="13593"/>
                </a:cubicBezTo>
                <a:cubicBezTo>
                  <a:pt x="24130" y="14317"/>
                  <a:pt x="34709" y="15104"/>
                  <a:pt x="45276" y="15282"/>
                </a:cubicBezTo>
                <a:cubicBezTo>
                  <a:pt x="45961" y="15295"/>
                  <a:pt x="46638" y="14485"/>
                  <a:pt x="47401" y="13339"/>
                </a:cubicBezTo>
                <a:lnTo>
                  <a:pt x="49485" y="10223"/>
                </a:lnTo>
                <a:lnTo>
                  <a:pt x="49485" y="130603"/>
                </a:lnTo>
                <a:lnTo>
                  <a:pt x="48463" y="136783"/>
                </a:lnTo>
                <a:cubicBezTo>
                  <a:pt x="47574" y="136643"/>
                  <a:pt x="46698" y="136491"/>
                  <a:pt x="45822" y="136339"/>
                </a:cubicBezTo>
                <a:cubicBezTo>
                  <a:pt x="40170" y="98924"/>
                  <a:pt x="41034" y="61586"/>
                  <a:pt x="45745" y="23334"/>
                </a:cubicBezTo>
                <a:cubicBezTo>
                  <a:pt x="39637" y="23525"/>
                  <a:pt x="34455" y="23677"/>
                  <a:pt x="29350" y="23829"/>
                </a:cubicBezTo>
                <a:cubicBezTo>
                  <a:pt x="29032" y="33761"/>
                  <a:pt x="28372" y="42651"/>
                  <a:pt x="28575" y="51553"/>
                </a:cubicBezTo>
                <a:cubicBezTo>
                  <a:pt x="28867" y="64355"/>
                  <a:pt x="25870" y="76331"/>
                  <a:pt x="18961" y="86046"/>
                </a:cubicBezTo>
                <a:lnTo>
                  <a:pt x="0" y="110164"/>
                </a:lnTo>
                <a:lnTo>
                  <a:pt x="0" y="95915"/>
                </a:lnTo>
                <a:lnTo>
                  <a:pt x="11582" y="79519"/>
                </a:lnTo>
                <a:cubicBezTo>
                  <a:pt x="18390" y="69854"/>
                  <a:pt x="20155" y="57776"/>
                  <a:pt x="20396" y="45445"/>
                </a:cubicBezTo>
                <a:cubicBezTo>
                  <a:pt x="20523" y="38498"/>
                  <a:pt x="21920" y="31602"/>
                  <a:pt x="22784" y="24337"/>
                </a:cubicBezTo>
                <a:cubicBezTo>
                  <a:pt x="18771" y="23334"/>
                  <a:pt x="13183" y="22978"/>
                  <a:pt x="8649" y="20426"/>
                </a:cubicBezTo>
                <a:cubicBezTo>
                  <a:pt x="5423" y="18610"/>
                  <a:pt x="3607" y="13822"/>
                  <a:pt x="1169" y="10355"/>
                </a:cubicBezTo>
                <a:cubicBezTo>
                  <a:pt x="4674" y="7916"/>
                  <a:pt x="7938" y="3852"/>
                  <a:pt x="11710" y="3370"/>
                </a:cubicBezTo>
                <a:cubicBezTo>
                  <a:pt x="21692" y="2112"/>
                  <a:pt x="31877" y="2404"/>
                  <a:pt x="41986" y="2074"/>
                </a:cubicBezTo>
                <a:cubicBezTo>
                  <a:pt x="44920" y="1985"/>
                  <a:pt x="47393" y="1541"/>
                  <a:pt x="49356" y="215"/>
                </a:cubicBezTo>
                <a:lnTo>
                  <a:pt x="49485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127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Shape 7112">
            <a:extLst>
              <a:ext uri="{FF2B5EF4-FFF2-40B4-BE49-F238E27FC236}">
                <a16:creationId xmlns:a16="http://schemas.microsoft.com/office/drawing/2014/main" id="{CF62F7EE-5E06-97C6-66E8-8BD09E959485}"/>
              </a:ext>
            </a:extLst>
          </p:cNvPr>
          <p:cNvSpPr>
            <a:spLocks/>
          </p:cNvSpPr>
          <p:nvPr/>
        </p:nvSpPr>
        <p:spPr bwMode="auto">
          <a:xfrm>
            <a:off x="101188838" y="625646450"/>
            <a:ext cx="78557437" cy="140582650"/>
          </a:xfrm>
          <a:custGeom>
            <a:avLst/>
            <a:gdLst>
              <a:gd name="T0" fmla="*/ 0 w 49485"/>
              <a:gd name="T1" fmla="*/ 0 h 88556"/>
              <a:gd name="T2" fmla="*/ 17804 w 49485"/>
              <a:gd name="T3" fmla="*/ 1848 h 88556"/>
              <a:gd name="T4" fmla="*/ 42038 w 49485"/>
              <a:gd name="T5" fmla="*/ 17273 h 88556"/>
              <a:gd name="T6" fmla="*/ 49485 w 49485"/>
              <a:gd name="T7" fmla="*/ 28421 h 88556"/>
              <a:gd name="T8" fmla="*/ 49485 w 49485"/>
              <a:gd name="T9" fmla="*/ 68165 h 88556"/>
              <a:gd name="T10" fmla="*/ 48679 w 49485"/>
              <a:gd name="T11" fmla="*/ 67402 h 88556"/>
              <a:gd name="T12" fmla="*/ 27381 w 49485"/>
              <a:gd name="T13" fmla="*/ 86007 h 88556"/>
              <a:gd name="T14" fmla="*/ 10666 w 49485"/>
              <a:gd name="T15" fmla="*/ 88229 h 88556"/>
              <a:gd name="T16" fmla="*/ 0 w 49485"/>
              <a:gd name="T17" fmla="*/ 85608 h 88556"/>
              <a:gd name="T18" fmla="*/ 0 w 49485"/>
              <a:gd name="T19" fmla="*/ 74328 h 88556"/>
              <a:gd name="T20" fmla="*/ 8217 w 49485"/>
              <a:gd name="T21" fmla="*/ 77879 h 88556"/>
              <a:gd name="T22" fmla="*/ 43650 w 49485"/>
              <a:gd name="T23" fmla="*/ 58258 h 88556"/>
              <a:gd name="T24" fmla="*/ 9385 w 49485"/>
              <a:gd name="T25" fmla="*/ 43488 h 88556"/>
              <a:gd name="T26" fmla="*/ 27877 w 49485"/>
              <a:gd name="T27" fmla="*/ 42345 h 88556"/>
              <a:gd name="T28" fmla="*/ 46571 w 49485"/>
              <a:gd name="T29" fmla="*/ 50650 h 88556"/>
              <a:gd name="T30" fmla="*/ 8367 w 49485"/>
              <a:gd name="T31" fmla="*/ 10384 h 88556"/>
              <a:gd name="T32" fmla="*/ 0 w 49485"/>
              <a:gd name="T33" fmla="*/ 9660 h 88556"/>
              <a:gd name="T34" fmla="*/ 0 w 49485"/>
              <a:gd name="T35" fmla="*/ 0 h 88556"/>
              <a:gd name="T36" fmla="*/ 0 w 49485"/>
              <a:gd name="T37" fmla="*/ 0 h 88556"/>
              <a:gd name="T38" fmla="*/ 49485 w 49485"/>
              <a:gd name="T39" fmla="*/ 88556 h 885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T36" t="T37" r="T38" b="T39"/>
            <a:pathLst>
              <a:path w="49485" h="88556">
                <a:moveTo>
                  <a:pt x="0" y="0"/>
                </a:moveTo>
                <a:lnTo>
                  <a:pt x="17804" y="1848"/>
                </a:lnTo>
                <a:cubicBezTo>
                  <a:pt x="26953" y="4917"/>
                  <a:pt x="35221" y="10046"/>
                  <a:pt x="42038" y="17273"/>
                </a:cubicBezTo>
                <a:lnTo>
                  <a:pt x="49485" y="28421"/>
                </a:lnTo>
                <a:lnTo>
                  <a:pt x="49485" y="68165"/>
                </a:lnTo>
                <a:lnTo>
                  <a:pt x="48679" y="67402"/>
                </a:lnTo>
                <a:cubicBezTo>
                  <a:pt x="44158" y="76914"/>
                  <a:pt x="36868" y="82832"/>
                  <a:pt x="27381" y="86007"/>
                </a:cubicBezTo>
                <a:cubicBezTo>
                  <a:pt x="21870" y="87852"/>
                  <a:pt x="16218" y="88556"/>
                  <a:pt x="10666" y="88229"/>
                </a:cubicBezTo>
                <a:lnTo>
                  <a:pt x="0" y="85608"/>
                </a:lnTo>
                <a:lnTo>
                  <a:pt x="0" y="74328"/>
                </a:lnTo>
                <a:lnTo>
                  <a:pt x="8217" y="77879"/>
                </a:lnTo>
                <a:cubicBezTo>
                  <a:pt x="23406" y="80889"/>
                  <a:pt x="37110" y="74514"/>
                  <a:pt x="43650" y="58258"/>
                </a:cubicBezTo>
                <a:cubicBezTo>
                  <a:pt x="32398" y="53406"/>
                  <a:pt x="21196" y="48580"/>
                  <a:pt x="9385" y="43488"/>
                </a:cubicBezTo>
                <a:cubicBezTo>
                  <a:pt x="14999" y="38738"/>
                  <a:pt x="21831" y="40706"/>
                  <a:pt x="27877" y="42345"/>
                </a:cubicBezTo>
                <a:cubicBezTo>
                  <a:pt x="34214" y="44059"/>
                  <a:pt x="40132" y="47691"/>
                  <a:pt x="46571" y="50650"/>
                </a:cubicBezTo>
                <a:cubicBezTo>
                  <a:pt x="45242" y="31877"/>
                  <a:pt x="29512" y="16020"/>
                  <a:pt x="8367" y="10384"/>
                </a:cubicBezTo>
                <a:lnTo>
                  <a:pt x="0" y="966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127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Shape 7113">
            <a:extLst>
              <a:ext uri="{FF2B5EF4-FFF2-40B4-BE49-F238E27FC236}">
                <a16:creationId xmlns:a16="http://schemas.microsoft.com/office/drawing/2014/main" id="{4182251B-B9CC-F2B4-3F6B-D14ACC10F891}"/>
              </a:ext>
            </a:extLst>
          </p:cNvPr>
          <p:cNvSpPr>
            <a:spLocks/>
          </p:cNvSpPr>
          <p:nvPr/>
        </p:nvSpPr>
        <p:spPr bwMode="auto">
          <a:xfrm>
            <a:off x="179746275" y="1321531838"/>
            <a:ext cx="46694725" cy="18956337"/>
          </a:xfrm>
          <a:custGeom>
            <a:avLst/>
            <a:gdLst>
              <a:gd name="T0" fmla="*/ 0 w 29414"/>
              <a:gd name="T1" fmla="*/ 0 h 11941"/>
              <a:gd name="T2" fmla="*/ 29414 w 29414"/>
              <a:gd name="T3" fmla="*/ 170 h 11941"/>
              <a:gd name="T4" fmla="*/ 29414 w 29414"/>
              <a:gd name="T5" fmla="*/ 11889 h 11941"/>
              <a:gd name="T6" fmla="*/ 20810 w 29414"/>
              <a:gd name="T7" fmla="*/ 11941 h 11941"/>
              <a:gd name="T8" fmla="*/ 0 w 29414"/>
              <a:gd name="T9" fmla="*/ 10075 h 11941"/>
              <a:gd name="T10" fmla="*/ 0 w 29414"/>
              <a:gd name="T11" fmla="*/ 0 h 11941"/>
              <a:gd name="T12" fmla="*/ 0 w 29414"/>
              <a:gd name="T13" fmla="*/ 0 h 11941"/>
              <a:gd name="T14" fmla="*/ 29414 w 29414"/>
              <a:gd name="T15" fmla="*/ 11941 h 119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T12" t="T13" r="T14" b="T15"/>
            <a:pathLst>
              <a:path w="29414" h="11941">
                <a:moveTo>
                  <a:pt x="0" y="0"/>
                </a:moveTo>
                <a:lnTo>
                  <a:pt x="29414" y="170"/>
                </a:lnTo>
                <a:lnTo>
                  <a:pt x="29414" y="11889"/>
                </a:lnTo>
                <a:lnTo>
                  <a:pt x="20810" y="11941"/>
                </a:lnTo>
                <a:lnTo>
                  <a:pt x="0" y="10075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127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Shape 7114">
            <a:extLst>
              <a:ext uri="{FF2B5EF4-FFF2-40B4-BE49-F238E27FC236}">
                <a16:creationId xmlns:a16="http://schemas.microsoft.com/office/drawing/2014/main" id="{C51F2187-B818-596B-813F-6A7043CD3C6E}"/>
              </a:ext>
            </a:extLst>
          </p:cNvPr>
          <p:cNvSpPr>
            <a:spLocks/>
          </p:cNvSpPr>
          <p:nvPr/>
        </p:nvSpPr>
        <p:spPr bwMode="auto">
          <a:xfrm>
            <a:off x="179746275" y="830303775"/>
            <a:ext cx="46694725" cy="353602925"/>
          </a:xfrm>
          <a:custGeom>
            <a:avLst/>
            <a:gdLst>
              <a:gd name="T0" fmla="*/ 0 w 29414"/>
              <a:gd name="T1" fmla="*/ 0 h 222742"/>
              <a:gd name="T2" fmla="*/ 4084 w 29414"/>
              <a:gd name="T3" fmla="*/ 6113 h 222742"/>
              <a:gd name="T4" fmla="*/ 6382 w 29414"/>
              <a:gd name="T5" fmla="*/ 26141 h 222742"/>
              <a:gd name="T6" fmla="*/ 11513 w 29414"/>
              <a:gd name="T7" fmla="*/ 37533 h 222742"/>
              <a:gd name="T8" fmla="*/ 20543 w 29414"/>
              <a:gd name="T9" fmla="*/ 44658 h 222742"/>
              <a:gd name="T10" fmla="*/ 29414 w 29414"/>
              <a:gd name="T11" fmla="*/ 28706 h 222742"/>
              <a:gd name="T12" fmla="*/ 29414 w 29414"/>
              <a:gd name="T13" fmla="*/ 50896 h 222742"/>
              <a:gd name="T14" fmla="*/ 22440 w 29414"/>
              <a:gd name="T15" fmla="*/ 63051 h 222742"/>
              <a:gd name="T16" fmla="*/ 10459 w 29414"/>
              <a:gd name="T17" fmla="*/ 92588 h 222742"/>
              <a:gd name="T18" fmla="*/ 29414 w 29414"/>
              <a:gd name="T19" fmla="*/ 93051 h 222742"/>
              <a:gd name="T20" fmla="*/ 29414 w 29414"/>
              <a:gd name="T21" fmla="*/ 101352 h 222742"/>
              <a:gd name="T22" fmla="*/ 12250 w 29414"/>
              <a:gd name="T23" fmla="*/ 100246 h 222742"/>
              <a:gd name="T24" fmla="*/ 6789 w 29414"/>
              <a:gd name="T25" fmla="*/ 105643 h 222742"/>
              <a:gd name="T26" fmla="*/ 8059 w 29414"/>
              <a:gd name="T27" fmla="*/ 107612 h 222742"/>
              <a:gd name="T28" fmla="*/ 29414 w 29414"/>
              <a:gd name="T29" fmla="*/ 108543 h 222742"/>
              <a:gd name="T30" fmla="*/ 29414 w 29414"/>
              <a:gd name="T31" fmla="*/ 165613 h 222742"/>
              <a:gd name="T32" fmla="*/ 26296 w 29414"/>
              <a:gd name="T33" fmla="*/ 122458 h 222742"/>
              <a:gd name="T34" fmla="*/ 26017 w 29414"/>
              <a:gd name="T35" fmla="*/ 116578 h 222742"/>
              <a:gd name="T36" fmla="*/ 12364 w 29414"/>
              <a:gd name="T37" fmla="*/ 115638 h 222742"/>
              <a:gd name="T38" fmla="*/ 3995 w 29414"/>
              <a:gd name="T39" fmla="*/ 122979 h 222742"/>
              <a:gd name="T40" fmla="*/ 617 w 29414"/>
              <a:gd name="T41" fmla="*/ 187215 h 222742"/>
              <a:gd name="T42" fmla="*/ 1302 w 29414"/>
              <a:gd name="T43" fmla="*/ 214863 h 222742"/>
              <a:gd name="T44" fmla="*/ 0 w 29414"/>
              <a:gd name="T45" fmla="*/ 222742 h 222742"/>
              <a:gd name="T46" fmla="*/ 0 w 29414"/>
              <a:gd name="T47" fmla="*/ 102362 h 222742"/>
              <a:gd name="T48" fmla="*/ 566 w 29414"/>
              <a:gd name="T49" fmla="*/ 101516 h 222742"/>
              <a:gd name="T50" fmla="*/ 0 w 29414"/>
              <a:gd name="T51" fmla="*/ 101484 h 222742"/>
              <a:gd name="T52" fmla="*/ 0 w 29414"/>
              <a:gd name="T53" fmla="*/ 92139 h 222742"/>
              <a:gd name="T54" fmla="*/ 4173 w 29414"/>
              <a:gd name="T55" fmla="*/ 85209 h 222742"/>
              <a:gd name="T56" fmla="*/ 13685 w 29414"/>
              <a:gd name="T57" fmla="*/ 61498 h 222742"/>
              <a:gd name="T58" fmla="*/ 11615 w 29414"/>
              <a:gd name="T59" fmla="*/ 50741 h 222742"/>
              <a:gd name="T60" fmla="*/ 0 w 29414"/>
              <a:gd name="T61" fmla="*/ 39744 h 222742"/>
              <a:gd name="T62" fmla="*/ 0 w 29414"/>
              <a:gd name="T63" fmla="*/ 0 h 222742"/>
              <a:gd name="T64" fmla="*/ 0 w 29414"/>
              <a:gd name="T65" fmla="*/ 0 h 222742"/>
              <a:gd name="T66" fmla="*/ 29414 w 29414"/>
              <a:gd name="T67" fmla="*/ 222742 h 2227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T64" t="T65" r="T66" b="T67"/>
            <a:pathLst>
              <a:path w="29414" h="222742">
                <a:moveTo>
                  <a:pt x="0" y="0"/>
                </a:moveTo>
                <a:lnTo>
                  <a:pt x="4084" y="6113"/>
                </a:lnTo>
                <a:cubicBezTo>
                  <a:pt x="7043" y="12565"/>
                  <a:pt x="8287" y="18801"/>
                  <a:pt x="6382" y="26141"/>
                </a:cubicBezTo>
                <a:cubicBezTo>
                  <a:pt x="5595" y="29202"/>
                  <a:pt x="8986" y="34269"/>
                  <a:pt x="11513" y="37533"/>
                </a:cubicBezTo>
                <a:cubicBezTo>
                  <a:pt x="13888" y="40594"/>
                  <a:pt x="17635" y="42461"/>
                  <a:pt x="20543" y="44658"/>
                </a:cubicBezTo>
                <a:lnTo>
                  <a:pt x="29414" y="28706"/>
                </a:lnTo>
                <a:lnTo>
                  <a:pt x="29414" y="50896"/>
                </a:lnTo>
                <a:lnTo>
                  <a:pt x="22440" y="63051"/>
                </a:lnTo>
                <a:cubicBezTo>
                  <a:pt x="18076" y="72452"/>
                  <a:pt x="14275" y="82313"/>
                  <a:pt x="10459" y="92588"/>
                </a:cubicBezTo>
                <a:lnTo>
                  <a:pt x="29414" y="93051"/>
                </a:lnTo>
                <a:lnTo>
                  <a:pt x="29414" y="101352"/>
                </a:lnTo>
                <a:lnTo>
                  <a:pt x="12250" y="100246"/>
                </a:lnTo>
                <a:cubicBezTo>
                  <a:pt x="10421" y="100195"/>
                  <a:pt x="8605" y="103763"/>
                  <a:pt x="6789" y="105643"/>
                </a:cubicBezTo>
                <a:cubicBezTo>
                  <a:pt x="7221" y="106304"/>
                  <a:pt x="7640" y="106964"/>
                  <a:pt x="8059" y="107612"/>
                </a:cubicBezTo>
                <a:lnTo>
                  <a:pt x="29414" y="108543"/>
                </a:lnTo>
                <a:lnTo>
                  <a:pt x="29414" y="165613"/>
                </a:lnTo>
                <a:lnTo>
                  <a:pt x="26296" y="122458"/>
                </a:lnTo>
                <a:cubicBezTo>
                  <a:pt x="26169" y="120515"/>
                  <a:pt x="26106" y="118584"/>
                  <a:pt x="26017" y="116578"/>
                </a:cubicBezTo>
                <a:cubicBezTo>
                  <a:pt x="21025" y="116235"/>
                  <a:pt x="16695" y="115930"/>
                  <a:pt x="12364" y="115638"/>
                </a:cubicBezTo>
                <a:cubicBezTo>
                  <a:pt x="7386" y="115295"/>
                  <a:pt x="4274" y="116692"/>
                  <a:pt x="3995" y="122979"/>
                </a:cubicBezTo>
                <a:cubicBezTo>
                  <a:pt x="3042" y="144404"/>
                  <a:pt x="1455" y="165778"/>
                  <a:pt x="617" y="187215"/>
                </a:cubicBezTo>
                <a:cubicBezTo>
                  <a:pt x="261" y="196385"/>
                  <a:pt x="1442" y="205668"/>
                  <a:pt x="1302" y="214863"/>
                </a:cubicBezTo>
                <a:lnTo>
                  <a:pt x="0" y="222742"/>
                </a:lnTo>
                <a:lnTo>
                  <a:pt x="0" y="102362"/>
                </a:lnTo>
                <a:lnTo>
                  <a:pt x="566" y="101516"/>
                </a:lnTo>
                <a:lnTo>
                  <a:pt x="0" y="101484"/>
                </a:lnTo>
                <a:lnTo>
                  <a:pt x="0" y="92139"/>
                </a:lnTo>
                <a:lnTo>
                  <a:pt x="4173" y="85209"/>
                </a:lnTo>
                <a:cubicBezTo>
                  <a:pt x="6230" y="76941"/>
                  <a:pt x="10053" y="69156"/>
                  <a:pt x="13685" y="61498"/>
                </a:cubicBezTo>
                <a:cubicBezTo>
                  <a:pt x="15831" y="56989"/>
                  <a:pt x="15018" y="53878"/>
                  <a:pt x="11615" y="50741"/>
                </a:cubicBezTo>
                <a:lnTo>
                  <a:pt x="0" y="39744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127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Shape 7115">
            <a:extLst>
              <a:ext uri="{FF2B5EF4-FFF2-40B4-BE49-F238E27FC236}">
                <a16:creationId xmlns:a16="http://schemas.microsoft.com/office/drawing/2014/main" id="{48AF880D-E638-CFAF-792B-6969558F2097}"/>
              </a:ext>
            </a:extLst>
          </p:cNvPr>
          <p:cNvSpPr>
            <a:spLocks/>
          </p:cNvSpPr>
          <p:nvPr/>
        </p:nvSpPr>
        <p:spPr bwMode="auto">
          <a:xfrm>
            <a:off x="221448313" y="1156387388"/>
            <a:ext cx="4992687" cy="68349812"/>
          </a:xfrm>
          <a:custGeom>
            <a:avLst/>
            <a:gdLst>
              <a:gd name="T0" fmla="*/ 3145 w 3145"/>
              <a:gd name="T1" fmla="*/ 0 h 43055"/>
              <a:gd name="T2" fmla="*/ 3145 w 3145"/>
              <a:gd name="T3" fmla="*/ 43055 h 43055"/>
              <a:gd name="T4" fmla="*/ 1881 w 3145"/>
              <a:gd name="T5" fmla="*/ 26483 h 43055"/>
              <a:gd name="T6" fmla="*/ 340 w 3145"/>
              <a:gd name="T7" fmla="*/ 11416 h 43055"/>
              <a:gd name="T8" fmla="*/ 3145 w 3145"/>
              <a:gd name="T9" fmla="*/ 0 h 43055"/>
              <a:gd name="T10" fmla="*/ 0 w 3145"/>
              <a:gd name="T11" fmla="*/ 0 h 43055"/>
              <a:gd name="T12" fmla="*/ 3145 w 3145"/>
              <a:gd name="T13" fmla="*/ 43055 h 430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T10" t="T11" r="T12" b="T13"/>
            <a:pathLst>
              <a:path w="3145" h="43055">
                <a:moveTo>
                  <a:pt x="3145" y="0"/>
                </a:moveTo>
                <a:lnTo>
                  <a:pt x="3145" y="43055"/>
                </a:lnTo>
                <a:lnTo>
                  <a:pt x="1881" y="26483"/>
                </a:lnTo>
                <a:cubicBezTo>
                  <a:pt x="481" y="21330"/>
                  <a:pt x="0" y="16266"/>
                  <a:pt x="340" y="11416"/>
                </a:cubicBezTo>
                <a:lnTo>
                  <a:pt x="3145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127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" name="Shape 7116">
            <a:extLst>
              <a:ext uri="{FF2B5EF4-FFF2-40B4-BE49-F238E27FC236}">
                <a16:creationId xmlns:a16="http://schemas.microsoft.com/office/drawing/2014/main" id="{7517063C-1629-6F85-19C5-9344A7481562}"/>
              </a:ext>
            </a:extLst>
          </p:cNvPr>
          <p:cNvSpPr>
            <a:spLocks/>
          </p:cNvSpPr>
          <p:nvPr/>
        </p:nvSpPr>
        <p:spPr bwMode="auto">
          <a:xfrm>
            <a:off x="226441000" y="1399974975"/>
            <a:ext cx="100949125" cy="381339725"/>
          </a:xfrm>
          <a:custGeom>
            <a:avLst/>
            <a:gdLst>
              <a:gd name="T0" fmla="*/ 0 w 63590"/>
              <a:gd name="T1" fmla="*/ 0 h 240214"/>
              <a:gd name="T2" fmla="*/ 2877 w 63590"/>
              <a:gd name="T3" fmla="*/ 70 h 240214"/>
              <a:gd name="T4" fmla="*/ 21584 w 63590"/>
              <a:gd name="T5" fmla="*/ 2166 h 240214"/>
              <a:gd name="T6" fmla="*/ 30804 w 63590"/>
              <a:gd name="T7" fmla="*/ 12593 h 240214"/>
              <a:gd name="T8" fmla="*/ 21393 w 63590"/>
              <a:gd name="T9" fmla="*/ 21940 h 240214"/>
              <a:gd name="T10" fmla="*/ 3982 w 63590"/>
              <a:gd name="T11" fmla="*/ 23870 h 240214"/>
              <a:gd name="T12" fmla="*/ 5150 w 63590"/>
              <a:gd name="T13" fmla="*/ 47594 h 240214"/>
              <a:gd name="T14" fmla="*/ 8985 w 63590"/>
              <a:gd name="T15" fmla="*/ 74899 h 240214"/>
              <a:gd name="T16" fmla="*/ 21762 w 63590"/>
              <a:gd name="T17" fmla="*/ 105747 h 240214"/>
              <a:gd name="T18" fmla="*/ 51315 w 63590"/>
              <a:gd name="T19" fmla="*/ 146616 h 240214"/>
              <a:gd name="T20" fmla="*/ 63590 w 63590"/>
              <a:gd name="T21" fmla="*/ 172636 h 240214"/>
              <a:gd name="T22" fmla="*/ 63590 w 63590"/>
              <a:gd name="T23" fmla="*/ 235139 h 240214"/>
              <a:gd name="T24" fmla="*/ 62961 w 63590"/>
              <a:gd name="T25" fmla="*/ 236697 h 240214"/>
              <a:gd name="T26" fmla="*/ 49270 w 63590"/>
              <a:gd name="T27" fmla="*/ 239592 h 240214"/>
              <a:gd name="T28" fmla="*/ 20319 w 63590"/>
              <a:gd name="T29" fmla="*/ 240091 h 240214"/>
              <a:gd name="T30" fmla="*/ 0 w 63590"/>
              <a:gd name="T31" fmla="*/ 240214 h 240214"/>
              <a:gd name="T32" fmla="*/ 0 w 63590"/>
              <a:gd name="T33" fmla="*/ 228495 h 240214"/>
              <a:gd name="T34" fmla="*/ 48152 w 63590"/>
              <a:gd name="T35" fmla="*/ 228772 h 240214"/>
              <a:gd name="T36" fmla="*/ 58274 w 63590"/>
              <a:gd name="T37" fmla="*/ 221558 h 240214"/>
              <a:gd name="T38" fmla="*/ 56636 w 63590"/>
              <a:gd name="T39" fmla="*/ 182874 h 240214"/>
              <a:gd name="T40" fmla="*/ 40278 w 63590"/>
              <a:gd name="T41" fmla="*/ 151023 h 240214"/>
              <a:gd name="T42" fmla="*/ 12922 w 63590"/>
              <a:gd name="T43" fmla="*/ 111399 h 240214"/>
              <a:gd name="T44" fmla="*/ 743 w 63590"/>
              <a:gd name="T45" fmla="*/ 82849 h 240214"/>
              <a:gd name="T46" fmla="*/ 0 w 63590"/>
              <a:gd name="T47" fmla="*/ 72562 h 240214"/>
              <a:gd name="T48" fmla="*/ 0 w 63590"/>
              <a:gd name="T49" fmla="*/ 15493 h 240214"/>
              <a:gd name="T50" fmla="*/ 735 w 63590"/>
              <a:gd name="T51" fmla="*/ 15525 h 240214"/>
              <a:gd name="T52" fmla="*/ 22625 w 63590"/>
              <a:gd name="T53" fmla="*/ 12516 h 240214"/>
              <a:gd name="T54" fmla="*/ 18904 w 63590"/>
              <a:gd name="T55" fmla="*/ 9519 h 240214"/>
              <a:gd name="T56" fmla="*/ 0 w 63590"/>
              <a:gd name="T57" fmla="*/ 8301 h 240214"/>
              <a:gd name="T58" fmla="*/ 0 w 63590"/>
              <a:gd name="T59" fmla="*/ 0 h 240214"/>
              <a:gd name="T60" fmla="*/ 0 w 63590"/>
              <a:gd name="T61" fmla="*/ 0 h 240214"/>
              <a:gd name="T62" fmla="*/ 63590 w 63590"/>
              <a:gd name="T63" fmla="*/ 240214 h 2402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T60" t="T61" r="T62" b="T63"/>
            <a:pathLst>
              <a:path w="63590" h="240214">
                <a:moveTo>
                  <a:pt x="0" y="0"/>
                </a:moveTo>
                <a:lnTo>
                  <a:pt x="2877" y="70"/>
                </a:lnTo>
                <a:cubicBezTo>
                  <a:pt x="9125" y="451"/>
                  <a:pt x="15399" y="1036"/>
                  <a:pt x="21584" y="2166"/>
                </a:cubicBezTo>
                <a:cubicBezTo>
                  <a:pt x="26804" y="3118"/>
                  <a:pt x="30613" y="6611"/>
                  <a:pt x="30804" y="12593"/>
                </a:cubicBezTo>
                <a:cubicBezTo>
                  <a:pt x="31020" y="19120"/>
                  <a:pt x="26334" y="21114"/>
                  <a:pt x="21393" y="21940"/>
                </a:cubicBezTo>
                <a:cubicBezTo>
                  <a:pt x="15958" y="22854"/>
                  <a:pt x="10433" y="23184"/>
                  <a:pt x="3982" y="23870"/>
                </a:cubicBezTo>
                <a:cubicBezTo>
                  <a:pt x="4350" y="31909"/>
                  <a:pt x="4350" y="39783"/>
                  <a:pt x="5150" y="47594"/>
                </a:cubicBezTo>
                <a:cubicBezTo>
                  <a:pt x="6077" y="56725"/>
                  <a:pt x="7792" y="65793"/>
                  <a:pt x="8985" y="74899"/>
                </a:cubicBezTo>
                <a:cubicBezTo>
                  <a:pt x="10484" y="86430"/>
                  <a:pt x="14789" y="96514"/>
                  <a:pt x="21762" y="105747"/>
                </a:cubicBezTo>
                <a:cubicBezTo>
                  <a:pt x="31871" y="119146"/>
                  <a:pt x="41307" y="133128"/>
                  <a:pt x="51315" y="146616"/>
                </a:cubicBezTo>
                <a:lnTo>
                  <a:pt x="63590" y="172636"/>
                </a:lnTo>
                <a:lnTo>
                  <a:pt x="63590" y="235139"/>
                </a:lnTo>
                <a:lnTo>
                  <a:pt x="62961" y="236697"/>
                </a:lnTo>
                <a:cubicBezTo>
                  <a:pt x="60081" y="239211"/>
                  <a:pt x="55899" y="239783"/>
                  <a:pt x="49270" y="239592"/>
                </a:cubicBezTo>
                <a:cubicBezTo>
                  <a:pt x="39618" y="239307"/>
                  <a:pt x="29966" y="239726"/>
                  <a:pt x="20319" y="240091"/>
                </a:cubicBezTo>
                <a:lnTo>
                  <a:pt x="0" y="240214"/>
                </a:lnTo>
                <a:lnTo>
                  <a:pt x="0" y="228495"/>
                </a:lnTo>
                <a:lnTo>
                  <a:pt x="48152" y="228772"/>
                </a:lnTo>
                <a:cubicBezTo>
                  <a:pt x="53372" y="228810"/>
                  <a:pt x="58147" y="227121"/>
                  <a:pt x="58274" y="221558"/>
                </a:cubicBezTo>
                <a:cubicBezTo>
                  <a:pt x="58579" y="208655"/>
                  <a:pt x="59684" y="195168"/>
                  <a:pt x="56636" y="182874"/>
                </a:cubicBezTo>
                <a:cubicBezTo>
                  <a:pt x="53842" y="171571"/>
                  <a:pt x="46666" y="161081"/>
                  <a:pt x="40278" y="151023"/>
                </a:cubicBezTo>
                <a:cubicBezTo>
                  <a:pt x="31655" y="137472"/>
                  <a:pt x="21317" y="125089"/>
                  <a:pt x="12922" y="111399"/>
                </a:cubicBezTo>
                <a:cubicBezTo>
                  <a:pt x="7576" y="102661"/>
                  <a:pt x="2318" y="92768"/>
                  <a:pt x="743" y="82849"/>
                </a:cubicBezTo>
                <a:lnTo>
                  <a:pt x="0" y="72562"/>
                </a:lnTo>
                <a:lnTo>
                  <a:pt x="0" y="15493"/>
                </a:lnTo>
                <a:lnTo>
                  <a:pt x="735" y="15525"/>
                </a:lnTo>
                <a:cubicBezTo>
                  <a:pt x="8081" y="15460"/>
                  <a:pt x="15392" y="14733"/>
                  <a:pt x="22625" y="12516"/>
                </a:cubicBezTo>
                <a:cubicBezTo>
                  <a:pt x="21406" y="10827"/>
                  <a:pt x="20174" y="9621"/>
                  <a:pt x="18904" y="9519"/>
                </a:cubicBezTo>
                <a:lnTo>
                  <a:pt x="0" y="8301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127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" name="Shape 7117">
            <a:extLst>
              <a:ext uri="{FF2B5EF4-FFF2-40B4-BE49-F238E27FC236}">
                <a16:creationId xmlns:a16="http://schemas.microsoft.com/office/drawing/2014/main" id="{53C71DD7-0A9E-9203-9AA7-2715CA822B41}"/>
              </a:ext>
            </a:extLst>
          </p:cNvPr>
          <p:cNvSpPr>
            <a:spLocks/>
          </p:cNvSpPr>
          <p:nvPr/>
        </p:nvSpPr>
        <p:spPr bwMode="auto">
          <a:xfrm>
            <a:off x="226441000" y="1556756475"/>
            <a:ext cx="100949125" cy="160818513"/>
          </a:xfrm>
          <a:custGeom>
            <a:avLst/>
            <a:gdLst>
              <a:gd name="T0" fmla="*/ 44596 w 63590"/>
              <a:gd name="T1" fmla="*/ 0 h 101303"/>
              <a:gd name="T2" fmla="*/ 63590 w 63590"/>
              <a:gd name="T3" fmla="*/ 1722 h 101303"/>
              <a:gd name="T4" fmla="*/ 63590 w 63590"/>
              <a:gd name="T5" fmla="*/ 11191 h 101303"/>
              <a:gd name="T6" fmla="*/ 61297 w 63590"/>
              <a:gd name="T7" fmla="*/ 10727 h 101303"/>
              <a:gd name="T8" fmla="*/ 12973 w 63590"/>
              <a:gd name="T9" fmla="*/ 24722 h 101303"/>
              <a:gd name="T10" fmla="*/ 7296 w 63590"/>
              <a:gd name="T11" fmla="*/ 33764 h 101303"/>
              <a:gd name="T12" fmla="*/ 29674 w 63590"/>
              <a:gd name="T13" fmla="*/ 27491 h 101303"/>
              <a:gd name="T14" fmla="*/ 7322 w 63590"/>
              <a:gd name="T15" fmla="*/ 68931 h 101303"/>
              <a:gd name="T16" fmla="*/ 10103 w 63590"/>
              <a:gd name="T17" fmla="*/ 66670 h 101303"/>
              <a:gd name="T18" fmla="*/ 59709 w 63590"/>
              <a:gd name="T19" fmla="*/ 32736 h 101303"/>
              <a:gd name="T20" fmla="*/ 63590 w 63590"/>
              <a:gd name="T21" fmla="*/ 31034 h 101303"/>
              <a:gd name="T22" fmla="*/ 63590 w 63590"/>
              <a:gd name="T23" fmla="*/ 42683 h 101303"/>
              <a:gd name="T24" fmla="*/ 34093 w 63590"/>
              <a:gd name="T25" fmla="*/ 60104 h 101303"/>
              <a:gd name="T26" fmla="*/ 13126 w 63590"/>
              <a:gd name="T27" fmla="*/ 76703 h 101303"/>
              <a:gd name="T28" fmla="*/ 61462 w 63590"/>
              <a:gd name="T29" fmla="*/ 87130 h 101303"/>
              <a:gd name="T30" fmla="*/ 63590 w 63590"/>
              <a:gd name="T31" fmla="*/ 85857 h 101303"/>
              <a:gd name="T32" fmla="*/ 63590 w 63590"/>
              <a:gd name="T33" fmla="*/ 95337 h 101303"/>
              <a:gd name="T34" fmla="*/ 50527 w 63590"/>
              <a:gd name="T35" fmla="*/ 99868 h 101303"/>
              <a:gd name="T36" fmla="*/ 8388 w 63590"/>
              <a:gd name="T37" fmla="*/ 84679 h 101303"/>
              <a:gd name="T38" fmla="*/ 0 w 63590"/>
              <a:gd name="T39" fmla="*/ 99299 h 101303"/>
              <a:gd name="T40" fmla="*/ 0 w 63590"/>
              <a:gd name="T41" fmla="*/ 77109 h 101303"/>
              <a:gd name="T42" fmla="*/ 200 w 63590"/>
              <a:gd name="T43" fmla="*/ 76749 h 101303"/>
              <a:gd name="T44" fmla="*/ 0 w 63590"/>
              <a:gd name="T45" fmla="*/ 74123 h 101303"/>
              <a:gd name="T46" fmla="*/ 0 w 63590"/>
              <a:gd name="T47" fmla="*/ 31068 h 101303"/>
              <a:gd name="T48" fmla="*/ 583 w 63590"/>
              <a:gd name="T49" fmla="*/ 28696 h 101303"/>
              <a:gd name="T50" fmla="*/ 19793 w 63590"/>
              <a:gd name="T51" fmla="*/ 7945 h 101303"/>
              <a:gd name="T52" fmla="*/ 44596 w 63590"/>
              <a:gd name="T53" fmla="*/ 0 h 101303"/>
              <a:gd name="T54" fmla="*/ 0 w 63590"/>
              <a:gd name="T55" fmla="*/ 0 h 101303"/>
              <a:gd name="T56" fmla="*/ 63590 w 63590"/>
              <a:gd name="T57" fmla="*/ 101303 h 1013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T54" t="T55" r="T56" b="T57"/>
            <a:pathLst>
              <a:path w="63590" h="101303">
                <a:moveTo>
                  <a:pt x="44596" y="0"/>
                </a:moveTo>
                <a:lnTo>
                  <a:pt x="63590" y="1722"/>
                </a:lnTo>
                <a:lnTo>
                  <a:pt x="63590" y="11191"/>
                </a:lnTo>
                <a:lnTo>
                  <a:pt x="61297" y="10727"/>
                </a:lnTo>
                <a:cubicBezTo>
                  <a:pt x="42285" y="6205"/>
                  <a:pt x="26638" y="11768"/>
                  <a:pt x="12973" y="24722"/>
                </a:cubicBezTo>
                <a:cubicBezTo>
                  <a:pt x="10509" y="27059"/>
                  <a:pt x="9151" y="30717"/>
                  <a:pt x="7296" y="33764"/>
                </a:cubicBezTo>
                <a:cubicBezTo>
                  <a:pt x="26295" y="19909"/>
                  <a:pt x="26295" y="19909"/>
                  <a:pt x="29674" y="27491"/>
                </a:cubicBezTo>
                <a:cubicBezTo>
                  <a:pt x="13367" y="36406"/>
                  <a:pt x="32" y="44661"/>
                  <a:pt x="7322" y="68931"/>
                </a:cubicBezTo>
                <a:cubicBezTo>
                  <a:pt x="8338" y="68118"/>
                  <a:pt x="9303" y="67483"/>
                  <a:pt x="10103" y="66670"/>
                </a:cubicBezTo>
                <a:cubicBezTo>
                  <a:pt x="24543" y="52002"/>
                  <a:pt x="41955" y="42070"/>
                  <a:pt x="59709" y="32736"/>
                </a:cubicBezTo>
                <a:lnTo>
                  <a:pt x="63590" y="31034"/>
                </a:lnTo>
                <a:lnTo>
                  <a:pt x="63590" y="42683"/>
                </a:lnTo>
                <a:lnTo>
                  <a:pt x="34093" y="60104"/>
                </a:lnTo>
                <a:cubicBezTo>
                  <a:pt x="26931" y="64778"/>
                  <a:pt x="20555" y="70747"/>
                  <a:pt x="13126" y="76703"/>
                </a:cubicBezTo>
                <a:cubicBezTo>
                  <a:pt x="28899" y="90305"/>
                  <a:pt x="44926" y="93645"/>
                  <a:pt x="61462" y="87130"/>
                </a:cubicBezTo>
                <a:lnTo>
                  <a:pt x="63590" y="85857"/>
                </a:lnTo>
                <a:lnTo>
                  <a:pt x="63590" y="95337"/>
                </a:lnTo>
                <a:lnTo>
                  <a:pt x="50527" y="99868"/>
                </a:lnTo>
                <a:cubicBezTo>
                  <a:pt x="34995" y="101303"/>
                  <a:pt x="20860" y="96680"/>
                  <a:pt x="8388" y="84679"/>
                </a:cubicBezTo>
                <a:lnTo>
                  <a:pt x="0" y="99299"/>
                </a:lnTo>
                <a:lnTo>
                  <a:pt x="0" y="77109"/>
                </a:lnTo>
                <a:lnTo>
                  <a:pt x="200" y="76749"/>
                </a:lnTo>
                <a:lnTo>
                  <a:pt x="0" y="74123"/>
                </a:lnTo>
                <a:lnTo>
                  <a:pt x="0" y="31068"/>
                </a:lnTo>
                <a:lnTo>
                  <a:pt x="583" y="28696"/>
                </a:lnTo>
                <a:cubicBezTo>
                  <a:pt x="4353" y="20096"/>
                  <a:pt x="11018" y="12847"/>
                  <a:pt x="19793" y="7945"/>
                </a:cubicBezTo>
                <a:cubicBezTo>
                  <a:pt x="27947" y="3399"/>
                  <a:pt x="36160" y="840"/>
                  <a:pt x="44596" y="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127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" name="Shape 7118">
            <a:extLst>
              <a:ext uri="{FF2B5EF4-FFF2-40B4-BE49-F238E27FC236}">
                <a16:creationId xmlns:a16="http://schemas.microsoft.com/office/drawing/2014/main" id="{EA036BD6-BB32-9080-7C26-7BAD700CD476}"/>
              </a:ext>
            </a:extLst>
          </p:cNvPr>
          <p:cNvSpPr>
            <a:spLocks/>
          </p:cNvSpPr>
          <p:nvPr/>
        </p:nvSpPr>
        <p:spPr bwMode="auto">
          <a:xfrm>
            <a:off x="327390125" y="2145769147"/>
            <a:ext cx="12387263" cy="99223513"/>
          </a:xfrm>
          <a:custGeom>
            <a:avLst/>
            <a:gdLst>
              <a:gd name="T0" fmla="*/ 0 w 7803"/>
              <a:gd name="T1" fmla="*/ 0 h 62503"/>
              <a:gd name="T2" fmla="*/ 4731 w 7803"/>
              <a:gd name="T3" fmla="*/ 10029 h 62503"/>
              <a:gd name="T4" fmla="*/ 5251 w 7803"/>
              <a:gd name="T5" fmla="*/ 49507 h 62503"/>
              <a:gd name="T6" fmla="*/ 0 w 7803"/>
              <a:gd name="T7" fmla="*/ 62503 h 62503"/>
              <a:gd name="T8" fmla="*/ 0 w 7803"/>
              <a:gd name="T9" fmla="*/ 0 h 62503"/>
              <a:gd name="T10" fmla="*/ 0 w 7803"/>
              <a:gd name="T11" fmla="*/ 0 h 62503"/>
              <a:gd name="T12" fmla="*/ 7803 w 7803"/>
              <a:gd name="T13" fmla="*/ 62503 h 625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T10" t="T11" r="T12" b="T13"/>
            <a:pathLst>
              <a:path w="7803" h="62503">
                <a:moveTo>
                  <a:pt x="0" y="0"/>
                </a:moveTo>
                <a:lnTo>
                  <a:pt x="4731" y="10029"/>
                </a:lnTo>
                <a:cubicBezTo>
                  <a:pt x="7641" y="22662"/>
                  <a:pt x="7803" y="35867"/>
                  <a:pt x="5251" y="49507"/>
                </a:cubicBezTo>
                <a:lnTo>
                  <a:pt x="0" y="62503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127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" name="Shape 7119">
            <a:extLst>
              <a:ext uri="{FF2B5EF4-FFF2-40B4-BE49-F238E27FC236}">
                <a16:creationId xmlns:a16="http://schemas.microsoft.com/office/drawing/2014/main" id="{AAE4DF80-C105-F94A-B1BA-1198D13E2BB2}"/>
              </a:ext>
            </a:extLst>
          </p:cNvPr>
          <p:cNvSpPr>
            <a:spLocks/>
          </p:cNvSpPr>
          <p:nvPr/>
        </p:nvSpPr>
        <p:spPr bwMode="auto">
          <a:xfrm>
            <a:off x="327390125" y="1863923438"/>
            <a:ext cx="13536613" cy="20635912"/>
          </a:xfrm>
          <a:custGeom>
            <a:avLst/>
            <a:gdLst>
              <a:gd name="T0" fmla="*/ 2306 w 8527"/>
              <a:gd name="T1" fmla="*/ 338 h 12999"/>
              <a:gd name="T2" fmla="*/ 7854 w 8527"/>
              <a:gd name="T3" fmla="*/ 3902 h 12999"/>
              <a:gd name="T4" fmla="*/ 1060 w 8527"/>
              <a:gd name="T5" fmla="*/ 12373 h 12999"/>
              <a:gd name="T6" fmla="*/ 0 w 8527"/>
              <a:gd name="T7" fmla="*/ 12999 h 12999"/>
              <a:gd name="T8" fmla="*/ 0 w 8527"/>
              <a:gd name="T9" fmla="*/ 1349 h 12999"/>
              <a:gd name="T10" fmla="*/ 2306 w 8527"/>
              <a:gd name="T11" fmla="*/ 338 h 12999"/>
              <a:gd name="T12" fmla="*/ 0 w 8527"/>
              <a:gd name="T13" fmla="*/ 0 h 12999"/>
              <a:gd name="T14" fmla="*/ 8527 w 8527"/>
              <a:gd name="T15" fmla="*/ 12999 h 129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T12" t="T13" r="T14" b="T15"/>
            <a:pathLst>
              <a:path w="8527" h="12999">
                <a:moveTo>
                  <a:pt x="2306" y="338"/>
                </a:moveTo>
                <a:cubicBezTo>
                  <a:pt x="4409" y="0"/>
                  <a:pt x="6406" y="708"/>
                  <a:pt x="7854" y="3902"/>
                </a:cubicBezTo>
                <a:cubicBezTo>
                  <a:pt x="8527" y="5375"/>
                  <a:pt x="4057" y="10481"/>
                  <a:pt x="1060" y="12373"/>
                </a:cubicBezTo>
                <a:lnTo>
                  <a:pt x="0" y="12999"/>
                </a:lnTo>
                <a:lnTo>
                  <a:pt x="0" y="1349"/>
                </a:lnTo>
                <a:lnTo>
                  <a:pt x="2306" y="338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127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9" name="Shape 7120">
            <a:extLst>
              <a:ext uri="{FF2B5EF4-FFF2-40B4-BE49-F238E27FC236}">
                <a16:creationId xmlns:a16="http://schemas.microsoft.com/office/drawing/2014/main" id="{E7D4E8AB-B3E4-A646-4FAE-5371C6AFAEAD}"/>
              </a:ext>
            </a:extLst>
          </p:cNvPr>
          <p:cNvSpPr>
            <a:spLocks/>
          </p:cNvSpPr>
          <p:nvPr/>
        </p:nvSpPr>
        <p:spPr bwMode="auto">
          <a:xfrm>
            <a:off x="327390125" y="1840168088"/>
            <a:ext cx="126984125" cy="148613812"/>
          </a:xfrm>
          <a:custGeom>
            <a:avLst/>
            <a:gdLst>
              <a:gd name="T0" fmla="*/ 0 w 79990"/>
              <a:gd name="T1" fmla="*/ 0 h 93615"/>
              <a:gd name="T2" fmla="*/ 7143 w 79990"/>
              <a:gd name="T3" fmla="*/ 648 h 93615"/>
              <a:gd name="T4" fmla="*/ 73094 w 79990"/>
              <a:gd name="T5" fmla="*/ 5563 h 93615"/>
              <a:gd name="T6" fmla="*/ 79177 w 79990"/>
              <a:gd name="T7" fmla="*/ 8001 h 93615"/>
              <a:gd name="T8" fmla="*/ 78161 w 79990"/>
              <a:gd name="T9" fmla="*/ 15418 h 93615"/>
              <a:gd name="T10" fmla="*/ 42347 w 79990"/>
              <a:gd name="T11" fmla="*/ 64300 h 93615"/>
              <a:gd name="T12" fmla="*/ 18086 w 79990"/>
              <a:gd name="T13" fmla="*/ 87343 h 93615"/>
              <a:gd name="T14" fmla="*/ 0 w 79990"/>
              <a:gd name="T15" fmla="*/ 93615 h 93615"/>
              <a:gd name="T16" fmla="*/ 0 w 79990"/>
              <a:gd name="T17" fmla="*/ 84135 h 93615"/>
              <a:gd name="T18" fmla="*/ 21924 w 79990"/>
              <a:gd name="T19" fmla="*/ 71022 h 93615"/>
              <a:gd name="T20" fmla="*/ 40023 w 79990"/>
              <a:gd name="T21" fmla="*/ 48539 h 93615"/>
              <a:gd name="T22" fmla="*/ 56698 w 79990"/>
              <a:gd name="T23" fmla="*/ 24016 h 93615"/>
              <a:gd name="T24" fmla="*/ 58311 w 79990"/>
              <a:gd name="T25" fmla="*/ 21273 h 93615"/>
              <a:gd name="T26" fmla="*/ 0 w 79990"/>
              <a:gd name="T27" fmla="*/ 9469 h 93615"/>
              <a:gd name="T28" fmla="*/ 0 w 79990"/>
              <a:gd name="T29" fmla="*/ 0 h 93615"/>
              <a:gd name="T30" fmla="*/ 0 w 79990"/>
              <a:gd name="T31" fmla="*/ 0 h 93615"/>
              <a:gd name="T32" fmla="*/ 79990 w 79990"/>
              <a:gd name="T33" fmla="*/ 93615 h 936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T30" t="T31" r="T32" b="T33"/>
            <a:pathLst>
              <a:path w="79990" h="93615">
                <a:moveTo>
                  <a:pt x="0" y="0"/>
                </a:moveTo>
                <a:lnTo>
                  <a:pt x="7143" y="648"/>
                </a:lnTo>
                <a:cubicBezTo>
                  <a:pt x="28847" y="6248"/>
                  <a:pt x="50818" y="11024"/>
                  <a:pt x="73094" y="5563"/>
                </a:cubicBezTo>
                <a:cubicBezTo>
                  <a:pt x="74923" y="5118"/>
                  <a:pt x="78593" y="6528"/>
                  <a:pt x="79177" y="8001"/>
                </a:cubicBezTo>
                <a:cubicBezTo>
                  <a:pt x="79990" y="10046"/>
                  <a:pt x="79457" y="13602"/>
                  <a:pt x="78161" y="15418"/>
                </a:cubicBezTo>
                <a:cubicBezTo>
                  <a:pt x="66414" y="31877"/>
                  <a:pt x="54679" y="48362"/>
                  <a:pt x="42347" y="64300"/>
                </a:cubicBezTo>
                <a:cubicBezTo>
                  <a:pt x="35203" y="73540"/>
                  <a:pt x="27218" y="81461"/>
                  <a:pt x="18086" y="87343"/>
                </a:cubicBezTo>
                <a:lnTo>
                  <a:pt x="0" y="93615"/>
                </a:lnTo>
                <a:lnTo>
                  <a:pt x="0" y="84135"/>
                </a:lnTo>
                <a:lnTo>
                  <a:pt x="21924" y="71022"/>
                </a:lnTo>
                <a:cubicBezTo>
                  <a:pt x="29000" y="64910"/>
                  <a:pt x="35083" y="57449"/>
                  <a:pt x="40023" y="48539"/>
                </a:cubicBezTo>
                <a:cubicBezTo>
                  <a:pt x="44836" y="39878"/>
                  <a:pt x="51110" y="32169"/>
                  <a:pt x="56698" y="24016"/>
                </a:cubicBezTo>
                <a:cubicBezTo>
                  <a:pt x="57575" y="22733"/>
                  <a:pt x="58286" y="21323"/>
                  <a:pt x="58311" y="21273"/>
                </a:cubicBezTo>
                <a:lnTo>
                  <a:pt x="0" y="9469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127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" name="Shape 7121">
            <a:extLst>
              <a:ext uri="{FF2B5EF4-FFF2-40B4-BE49-F238E27FC236}">
                <a16:creationId xmlns:a16="http://schemas.microsoft.com/office/drawing/2014/main" id="{09C51AF3-8BA5-0B60-1228-AEA074DC9E21}"/>
              </a:ext>
            </a:extLst>
          </p:cNvPr>
          <p:cNvSpPr>
            <a:spLocks/>
          </p:cNvSpPr>
          <p:nvPr/>
        </p:nvSpPr>
        <p:spPr bwMode="auto">
          <a:xfrm>
            <a:off x="352396425" y="2145769147"/>
            <a:ext cx="21813838" cy="61452125"/>
          </a:xfrm>
          <a:custGeom>
            <a:avLst/>
            <a:gdLst>
              <a:gd name="T0" fmla="*/ 1041 w 13741"/>
              <a:gd name="T1" fmla="*/ 0 h 38710"/>
              <a:gd name="T2" fmla="*/ 2819 w 13741"/>
              <a:gd name="T3" fmla="*/ 419 h 38710"/>
              <a:gd name="T4" fmla="*/ 5652 w 13741"/>
              <a:gd name="T5" fmla="*/ 279 h 38710"/>
              <a:gd name="T6" fmla="*/ 6198 w 13741"/>
              <a:gd name="T7" fmla="*/ 1372 h 38710"/>
              <a:gd name="T8" fmla="*/ 9182 w 13741"/>
              <a:gd name="T9" fmla="*/ 7277 h 38710"/>
              <a:gd name="T10" fmla="*/ 11595 w 13741"/>
              <a:gd name="T11" fmla="*/ 13500 h 38710"/>
              <a:gd name="T12" fmla="*/ 13741 w 13741"/>
              <a:gd name="T13" fmla="*/ 18504 h 38710"/>
              <a:gd name="T14" fmla="*/ 11709 w 13741"/>
              <a:gd name="T15" fmla="*/ 25260 h 38710"/>
              <a:gd name="T16" fmla="*/ 10858 w 13741"/>
              <a:gd name="T17" fmla="*/ 30112 h 38710"/>
              <a:gd name="T18" fmla="*/ 8776 w 13741"/>
              <a:gd name="T19" fmla="*/ 34227 h 38710"/>
              <a:gd name="T20" fmla="*/ 7696 w 13741"/>
              <a:gd name="T21" fmla="*/ 36373 h 38710"/>
              <a:gd name="T22" fmla="*/ 4458 w 13741"/>
              <a:gd name="T23" fmla="*/ 37249 h 38710"/>
              <a:gd name="T24" fmla="*/ 2197 w 13741"/>
              <a:gd name="T25" fmla="*/ 38710 h 38710"/>
              <a:gd name="T26" fmla="*/ 1727 w 13741"/>
              <a:gd name="T27" fmla="*/ 36119 h 38710"/>
              <a:gd name="T28" fmla="*/ 737 w 13741"/>
              <a:gd name="T29" fmla="*/ 33464 h 38710"/>
              <a:gd name="T30" fmla="*/ 902 w 13741"/>
              <a:gd name="T31" fmla="*/ 30937 h 38710"/>
              <a:gd name="T32" fmla="*/ 1207 w 13741"/>
              <a:gd name="T33" fmla="*/ 26391 h 38710"/>
              <a:gd name="T34" fmla="*/ 2781 w 13741"/>
              <a:gd name="T35" fmla="*/ 21908 h 38710"/>
              <a:gd name="T36" fmla="*/ 2718 w 13741"/>
              <a:gd name="T37" fmla="*/ 17386 h 38710"/>
              <a:gd name="T38" fmla="*/ 2667 w 13741"/>
              <a:gd name="T39" fmla="*/ 13449 h 38710"/>
              <a:gd name="T40" fmla="*/ 876 w 13741"/>
              <a:gd name="T41" fmla="*/ 9525 h 38710"/>
              <a:gd name="T42" fmla="*/ 267 w 13741"/>
              <a:gd name="T43" fmla="*/ 5537 h 38710"/>
              <a:gd name="T44" fmla="*/ 0 w 13741"/>
              <a:gd name="T45" fmla="*/ 3759 h 38710"/>
              <a:gd name="T46" fmla="*/ 749 w 13741"/>
              <a:gd name="T47" fmla="*/ 1842 h 38710"/>
              <a:gd name="T48" fmla="*/ 1041 w 13741"/>
              <a:gd name="T49" fmla="*/ 0 h 38710"/>
              <a:gd name="T50" fmla="*/ 0 w 13741"/>
              <a:gd name="T51" fmla="*/ 0 h 38710"/>
              <a:gd name="T52" fmla="*/ 13741 w 13741"/>
              <a:gd name="T53" fmla="*/ 38710 h 387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T50" t="T51" r="T52" b="T53"/>
            <a:pathLst>
              <a:path w="13741" h="38710">
                <a:moveTo>
                  <a:pt x="1041" y="0"/>
                </a:moveTo>
                <a:cubicBezTo>
                  <a:pt x="2819" y="419"/>
                  <a:pt x="5652" y="279"/>
                  <a:pt x="6198" y="1372"/>
                </a:cubicBezTo>
                <a:cubicBezTo>
                  <a:pt x="9182" y="7277"/>
                  <a:pt x="11595" y="13500"/>
                  <a:pt x="13741" y="18504"/>
                </a:cubicBezTo>
                <a:cubicBezTo>
                  <a:pt x="11709" y="25260"/>
                  <a:pt x="10858" y="30112"/>
                  <a:pt x="8776" y="34227"/>
                </a:cubicBezTo>
                <a:cubicBezTo>
                  <a:pt x="7696" y="36373"/>
                  <a:pt x="4458" y="37249"/>
                  <a:pt x="2197" y="38710"/>
                </a:cubicBezTo>
                <a:cubicBezTo>
                  <a:pt x="1727" y="36119"/>
                  <a:pt x="737" y="33464"/>
                  <a:pt x="902" y="30937"/>
                </a:cubicBezTo>
                <a:cubicBezTo>
                  <a:pt x="1207" y="26391"/>
                  <a:pt x="2781" y="21908"/>
                  <a:pt x="2718" y="17386"/>
                </a:cubicBezTo>
                <a:cubicBezTo>
                  <a:pt x="2667" y="13449"/>
                  <a:pt x="876" y="9525"/>
                  <a:pt x="267" y="5537"/>
                </a:cubicBezTo>
                <a:cubicBezTo>
                  <a:pt x="0" y="3759"/>
                  <a:pt x="749" y="1842"/>
                  <a:pt x="1041" y="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127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1" name="Shape 7122">
            <a:extLst>
              <a:ext uri="{FF2B5EF4-FFF2-40B4-BE49-F238E27FC236}">
                <a16:creationId xmlns:a16="http://schemas.microsoft.com/office/drawing/2014/main" id="{8AC1D787-170A-9DC2-B07B-53976A62FAE3}"/>
              </a:ext>
            </a:extLst>
          </p:cNvPr>
          <p:cNvSpPr>
            <a:spLocks/>
          </p:cNvSpPr>
          <p:nvPr/>
        </p:nvSpPr>
        <p:spPr bwMode="auto">
          <a:xfrm>
            <a:off x="32011938" y="2145769147"/>
            <a:ext cx="72035987" cy="189231587"/>
          </a:xfrm>
          <a:custGeom>
            <a:avLst/>
            <a:gdLst>
              <a:gd name="T0" fmla="*/ 45377 w 45377"/>
              <a:gd name="T1" fmla="*/ 0 h 119201"/>
              <a:gd name="T2" fmla="*/ 45377 w 45377"/>
              <a:gd name="T3" fmla="*/ 19356 h 119201"/>
              <a:gd name="T4" fmla="*/ 25172 w 45377"/>
              <a:gd name="T5" fmla="*/ 40843 h 119201"/>
              <a:gd name="T6" fmla="*/ 22695 w 45377"/>
              <a:gd name="T7" fmla="*/ 49772 h 119201"/>
              <a:gd name="T8" fmla="*/ 35700 w 45377"/>
              <a:gd name="T9" fmla="*/ 43828 h 119201"/>
              <a:gd name="T10" fmla="*/ 39154 w 45377"/>
              <a:gd name="T11" fmla="*/ 41212 h 119201"/>
              <a:gd name="T12" fmla="*/ 45377 w 45377"/>
              <a:gd name="T13" fmla="*/ 33874 h 119201"/>
              <a:gd name="T14" fmla="*/ 45377 w 45377"/>
              <a:gd name="T15" fmla="*/ 119201 h 119201"/>
              <a:gd name="T16" fmla="*/ 22479 w 45377"/>
              <a:gd name="T17" fmla="*/ 117666 h 119201"/>
              <a:gd name="T18" fmla="*/ 15875 w 45377"/>
              <a:gd name="T19" fmla="*/ 113297 h 119201"/>
              <a:gd name="T20" fmla="*/ 10973 w 45377"/>
              <a:gd name="T21" fmla="*/ 45060 h 119201"/>
              <a:gd name="T22" fmla="*/ 25654 w 45377"/>
              <a:gd name="T23" fmla="*/ 25095 h 119201"/>
              <a:gd name="T24" fmla="*/ 45377 w 45377"/>
              <a:gd name="T25" fmla="*/ 0 h 119201"/>
              <a:gd name="T26" fmla="*/ 0 w 45377"/>
              <a:gd name="T27" fmla="*/ 0 h 119201"/>
              <a:gd name="T28" fmla="*/ 45377 w 45377"/>
              <a:gd name="T29" fmla="*/ 119201 h 1192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T26" t="T27" r="T28" b="T29"/>
            <a:pathLst>
              <a:path w="45377" h="119201">
                <a:moveTo>
                  <a:pt x="45377" y="0"/>
                </a:moveTo>
                <a:lnTo>
                  <a:pt x="45377" y="19356"/>
                </a:lnTo>
                <a:lnTo>
                  <a:pt x="25172" y="40843"/>
                </a:lnTo>
                <a:cubicBezTo>
                  <a:pt x="23355" y="42939"/>
                  <a:pt x="23432" y="46901"/>
                  <a:pt x="22695" y="49772"/>
                </a:cubicBezTo>
                <a:cubicBezTo>
                  <a:pt x="27991" y="47371"/>
                  <a:pt x="31890" y="45695"/>
                  <a:pt x="35700" y="43828"/>
                </a:cubicBezTo>
                <a:cubicBezTo>
                  <a:pt x="36970" y="43206"/>
                  <a:pt x="38214" y="42291"/>
                  <a:pt x="39154" y="41212"/>
                </a:cubicBezTo>
                <a:lnTo>
                  <a:pt x="45377" y="33874"/>
                </a:lnTo>
                <a:lnTo>
                  <a:pt x="45377" y="119201"/>
                </a:lnTo>
                <a:lnTo>
                  <a:pt x="22479" y="117666"/>
                </a:lnTo>
                <a:cubicBezTo>
                  <a:pt x="20193" y="117475"/>
                  <a:pt x="17374" y="115367"/>
                  <a:pt x="15875" y="113297"/>
                </a:cubicBezTo>
                <a:cubicBezTo>
                  <a:pt x="0" y="91339"/>
                  <a:pt x="4204" y="67818"/>
                  <a:pt x="10973" y="45060"/>
                </a:cubicBezTo>
                <a:cubicBezTo>
                  <a:pt x="13233" y="37440"/>
                  <a:pt x="20511" y="31610"/>
                  <a:pt x="25654" y="25095"/>
                </a:cubicBezTo>
                <a:lnTo>
                  <a:pt x="45377" y="0"/>
                </a:lnTo>
                <a:close/>
              </a:path>
            </a:pathLst>
          </a:custGeom>
          <a:solidFill>
            <a:srgbClr val="D3D9E7"/>
          </a:soli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127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2" name="Shape 7123">
            <a:extLst>
              <a:ext uri="{FF2B5EF4-FFF2-40B4-BE49-F238E27FC236}">
                <a16:creationId xmlns:a16="http://schemas.microsoft.com/office/drawing/2014/main" id="{072FDBB1-D99C-087B-EB90-A30CE1704B82}"/>
              </a:ext>
            </a:extLst>
          </p:cNvPr>
          <p:cNvSpPr>
            <a:spLocks/>
          </p:cNvSpPr>
          <p:nvPr/>
        </p:nvSpPr>
        <p:spPr bwMode="auto">
          <a:xfrm>
            <a:off x="104047925" y="2145769147"/>
            <a:ext cx="217136663" cy="328002900"/>
          </a:xfrm>
          <a:custGeom>
            <a:avLst/>
            <a:gdLst>
              <a:gd name="T0" fmla="*/ 43942 w 136779"/>
              <a:gd name="T1" fmla="*/ 178 h 206616"/>
              <a:gd name="T2" fmla="*/ 44018 w 136779"/>
              <a:gd name="T3" fmla="*/ 113182 h 206616"/>
              <a:gd name="T4" fmla="*/ 46660 w 136779"/>
              <a:gd name="T5" fmla="*/ 113627 h 206616"/>
              <a:gd name="T6" fmla="*/ 48984 w 136779"/>
              <a:gd name="T7" fmla="*/ 99568 h 206616"/>
              <a:gd name="T8" fmla="*/ 48298 w 136779"/>
              <a:gd name="T9" fmla="*/ 71920 h 206616"/>
              <a:gd name="T10" fmla="*/ 51676 w 136779"/>
              <a:gd name="T11" fmla="*/ 7683 h 206616"/>
              <a:gd name="T12" fmla="*/ 60046 w 136779"/>
              <a:gd name="T13" fmla="*/ 343 h 206616"/>
              <a:gd name="T14" fmla="*/ 73698 w 136779"/>
              <a:gd name="T15" fmla="*/ 1283 h 206616"/>
              <a:gd name="T16" fmla="*/ 73977 w 136779"/>
              <a:gd name="T17" fmla="*/ 7163 h 206616"/>
              <a:gd name="T18" fmla="*/ 77838 w 136779"/>
              <a:gd name="T19" fmla="*/ 60604 h 206616"/>
              <a:gd name="T20" fmla="*/ 90018 w 136779"/>
              <a:gd name="T21" fmla="*/ 89154 h 206616"/>
              <a:gd name="T22" fmla="*/ 117373 w 136779"/>
              <a:gd name="T23" fmla="*/ 128778 h 206616"/>
              <a:gd name="T24" fmla="*/ 133731 w 136779"/>
              <a:gd name="T25" fmla="*/ 160630 h 206616"/>
              <a:gd name="T26" fmla="*/ 135382 w 136779"/>
              <a:gd name="T27" fmla="*/ 199314 h 206616"/>
              <a:gd name="T28" fmla="*/ 125247 w 136779"/>
              <a:gd name="T29" fmla="*/ 206527 h 206616"/>
              <a:gd name="T30" fmla="*/ 30505 w 136779"/>
              <a:gd name="T31" fmla="*/ 205969 h 206616"/>
              <a:gd name="T32" fmla="*/ 0 w 136779"/>
              <a:gd name="T33" fmla="*/ 203923 h 206616"/>
              <a:gd name="T34" fmla="*/ 0 w 136779"/>
              <a:gd name="T35" fmla="*/ 118595 h 206616"/>
              <a:gd name="T36" fmla="*/ 18517 w 136779"/>
              <a:gd name="T37" fmla="*/ 96761 h 206616"/>
              <a:gd name="T38" fmla="*/ 22682 w 136779"/>
              <a:gd name="T39" fmla="*/ 86589 h 206616"/>
              <a:gd name="T40" fmla="*/ 20574 w 136779"/>
              <a:gd name="T41" fmla="*/ 84899 h 206616"/>
              <a:gd name="T42" fmla="*/ 15862 w 136779"/>
              <a:gd name="T43" fmla="*/ 88125 h 206616"/>
              <a:gd name="T44" fmla="*/ 3416 w 136779"/>
              <a:gd name="T45" fmla="*/ 100444 h 206616"/>
              <a:gd name="T46" fmla="*/ 0 w 136779"/>
              <a:gd name="T47" fmla="*/ 104077 h 206616"/>
              <a:gd name="T48" fmla="*/ 0 w 136779"/>
              <a:gd name="T49" fmla="*/ 84721 h 206616"/>
              <a:gd name="T50" fmla="*/ 17158 w 136779"/>
              <a:gd name="T51" fmla="*/ 62890 h 206616"/>
              <a:gd name="T52" fmla="*/ 26771 w 136779"/>
              <a:gd name="T53" fmla="*/ 28397 h 206616"/>
              <a:gd name="T54" fmla="*/ 27546 w 136779"/>
              <a:gd name="T55" fmla="*/ 673 h 206616"/>
              <a:gd name="T56" fmla="*/ 43942 w 136779"/>
              <a:gd name="T57" fmla="*/ 178 h 206616"/>
              <a:gd name="T58" fmla="*/ 0 w 136779"/>
              <a:gd name="T59" fmla="*/ 0 h 206616"/>
              <a:gd name="T60" fmla="*/ 136779 w 136779"/>
              <a:gd name="T61" fmla="*/ 206616 h 2066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T58" t="T59" r="T60" b="T61"/>
            <a:pathLst>
              <a:path w="136779" h="206616">
                <a:moveTo>
                  <a:pt x="43942" y="178"/>
                </a:moveTo>
                <a:cubicBezTo>
                  <a:pt x="39230" y="38430"/>
                  <a:pt x="38367" y="75768"/>
                  <a:pt x="44018" y="113182"/>
                </a:cubicBezTo>
                <a:cubicBezTo>
                  <a:pt x="44894" y="113335"/>
                  <a:pt x="45783" y="113487"/>
                  <a:pt x="46660" y="113627"/>
                </a:cubicBezTo>
                <a:cubicBezTo>
                  <a:pt x="47472" y="108940"/>
                  <a:pt x="48908" y="104292"/>
                  <a:pt x="48984" y="99568"/>
                </a:cubicBezTo>
                <a:cubicBezTo>
                  <a:pt x="49124" y="90360"/>
                  <a:pt x="47942" y="81089"/>
                  <a:pt x="48298" y="71920"/>
                </a:cubicBezTo>
                <a:cubicBezTo>
                  <a:pt x="49149" y="50482"/>
                  <a:pt x="50736" y="29108"/>
                  <a:pt x="51676" y="7683"/>
                </a:cubicBezTo>
                <a:cubicBezTo>
                  <a:pt x="51956" y="1397"/>
                  <a:pt x="55067" y="0"/>
                  <a:pt x="60046" y="343"/>
                </a:cubicBezTo>
                <a:cubicBezTo>
                  <a:pt x="64376" y="635"/>
                  <a:pt x="68707" y="940"/>
                  <a:pt x="73698" y="1283"/>
                </a:cubicBezTo>
                <a:cubicBezTo>
                  <a:pt x="73787" y="3289"/>
                  <a:pt x="73850" y="5220"/>
                  <a:pt x="73977" y="7163"/>
                </a:cubicBezTo>
                <a:cubicBezTo>
                  <a:pt x="75108" y="24993"/>
                  <a:pt x="75057" y="43002"/>
                  <a:pt x="77838" y="60604"/>
                </a:cubicBezTo>
                <a:cubicBezTo>
                  <a:pt x="79413" y="70523"/>
                  <a:pt x="84671" y="80416"/>
                  <a:pt x="90018" y="89154"/>
                </a:cubicBezTo>
                <a:cubicBezTo>
                  <a:pt x="98412" y="102845"/>
                  <a:pt x="108750" y="115227"/>
                  <a:pt x="117373" y="128778"/>
                </a:cubicBezTo>
                <a:cubicBezTo>
                  <a:pt x="123761" y="138836"/>
                  <a:pt x="130937" y="149327"/>
                  <a:pt x="133731" y="160630"/>
                </a:cubicBezTo>
                <a:cubicBezTo>
                  <a:pt x="136779" y="172923"/>
                  <a:pt x="135674" y="186411"/>
                  <a:pt x="135382" y="199314"/>
                </a:cubicBezTo>
                <a:cubicBezTo>
                  <a:pt x="135242" y="204876"/>
                  <a:pt x="130467" y="206566"/>
                  <a:pt x="125247" y="206527"/>
                </a:cubicBezTo>
                <a:cubicBezTo>
                  <a:pt x="93662" y="206286"/>
                  <a:pt x="62090" y="206616"/>
                  <a:pt x="30505" y="205969"/>
                </a:cubicBezTo>
                <a:lnTo>
                  <a:pt x="0" y="203923"/>
                </a:lnTo>
                <a:lnTo>
                  <a:pt x="0" y="118595"/>
                </a:lnTo>
                <a:lnTo>
                  <a:pt x="18517" y="96761"/>
                </a:lnTo>
                <a:cubicBezTo>
                  <a:pt x="20663" y="94069"/>
                  <a:pt x="21336" y="90018"/>
                  <a:pt x="22682" y="86589"/>
                </a:cubicBezTo>
                <a:cubicBezTo>
                  <a:pt x="21984" y="86030"/>
                  <a:pt x="21272" y="85471"/>
                  <a:pt x="20574" y="84899"/>
                </a:cubicBezTo>
                <a:cubicBezTo>
                  <a:pt x="18986" y="85966"/>
                  <a:pt x="17234" y="86817"/>
                  <a:pt x="15862" y="88125"/>
                </a:cubicBezTo>
                <a:cubicBezTo>
                  <a:pt x="11633" y="92126"/>
                  <a:pt x="7468" y="96228"/>
                  <a:pt x="3416" y="100444"/>
                </a:cubicBezTo>
                <a:lnTo>
                  <a:pt x="0" y="104077"/>
                </a:lnTo>
                <a:lnTo>
                  <a:pt x="0" y="84721"/>
                </a:lnTo>
                <a:lnTo>
                  <a:pt x="17158" y="62890"/>
                </a:lnTo>
                <a:cubicBezTo>
                  <a:pt x="24066" y="53175"/>
                  <a:pt x="27076" y="41199"/>
                  <a:pt x="26771" y="28397"/>
                </a:cubicBezTo>
                <a:cubicBezTo>
                  <a:pt x="26568" y="19494"/>
                  <a:pt x="27241" y="10604"/>
                  <a:pt x="27546" y="673"/>
                </a:cubicBezTo>
                <a:cubicBezTo>
                  <a:pt x="32651" y="521"/>
                  <a:pt x="37833" y="368"/>
                  <a:pt x="43942" y="178"/>
                </a:cubicBezTo>
                <a:close/>
              </a:path>
            </a:pathLst>
          </a:custGeom>
          <a:solidFill>
            <a:srgbClr val="D3D9E7"/>
          </a:soli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127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3" name="Shape 7124">
            <a:extLst>
              <a:ext uri="{FF2B5EF4-FFF2-40B4-BE49-F238E27FC236}">
                <a16:creationId xmlns:a16="http://schemas.microsoft.com/office/drawing/2014/main" id="{3CE261B6-5A59-D3CD-CE35-8E574EC8FBF5}"/>
              </a:ext>
            </a:extLst>
          </p:cNvPr>
          <p:cNvSpPr>
            <a:spLocks/>
          </p:cNvSpPr>
          <p:nvPr/>
        </p:nvSpPr>
        <p:spPr bwMode="auto">
          <a:xfrm>
            <a:off x="226485450" y="2145769147"/>
            <a:ext cx="193467038" cy="138830050"/>
          </a:xfrm>
          <a:custGeom>
            <a:avLst/>
            <a:gdLst>
              <a:gd name="T0" fmla="*/ 61278 w 121869"/>
              <a:gd name="T1" fmla="*/ 4521 h 87452"/>
              <a:gd name="T2" fmla="*/ 81331 w 121869"/>
              <a:gd name="T3" fmla="*/ 9296 h 87452"/>
              <a:gd name="T4" fmla="*/ 101638 w 121869"/>
              <a:gd name="T5" fmla="*/ 12751 h 87452"/>
              <a:gd name="T6" fmla="*/ 121869 w 121869"/>
              <a:gd name="T7" fmla="*/ 16802 h 87452"/>
              <a:gd name="T8" fmla="*/ 121844 w 121869"/>
              <a:gd name="T9" fmla="*/ 16840 h 87452"/>
              <a:gd name="T10" fmla="*/ 121133 w 121869"/>
              <a:gd name="T11" fmla="*/ 18250 h 87452"/>
              <a:gd name="T12" fmla="*/ 120256 w 121869"/>
              <a:gd name="T13" fmla="*/ 19533 h 87452"/>
              <a:gd name="T14" fmla="*/ 114681 w 121869"/>
              <a:gd name="T15" fmla="*/ 27686 h 87452"/>
              <a:gd name="T16" fmla="*/ 108395 w 121869"/>
              <a:gd name="T17" fmla="*/ 35395 h 87452"/>
              <a:gd name="T18" fmla="*/ 103581 w 121869"/>
              <a:gd name="T19" fmla="*/ 44056 h 87452"/>
              <a:gd name="T20" fmla="*/ 93701 w 121869"/>
              <a:gd name="T21" fmla="*/ 61874 h 87452"/>
              <a:gd name="T22" fmla="*/ 79248 w 121869"/>
              <a:gd name="T23" fmla="*/ 73901 h 87452"/>
              <a:gd name="T24" fmla="*/ 61443 w 121869"/>
              <a:gd name="T25" fmla="*/ 80924 h 87452"/>
              <a:gd name="T26" fmla="*/ 44895 w 121869"/>
              <a:gd name="T27" fmla="*/ 87452 h 87452"/>
              <a:gd name="T28" fmla="*/ 28867 w 121869"/>
              <a:gd name="T29" fmla="*/ 84099 h 87452"/>
              <a:gd name="T30" fmla="*/ 13094 w 121869"/>
              <a:gd name="T31" fmla="*/ 70498 h 87452"/>
              <a:gd name="T32" fmla="*/ 20523 w 121869"/>
              <a:gd name="T33" fmla="*/ 64541 h 87452"/>
              <a:gd name="T34" fmla="*/ 26911 w 121869"/>
              <a:gd name="T35" fmla="*/ 58572 h 87452"/>
              <a:gd name="T36" fmla="*/ 34061 w 121869"/>
              <a:gd name="T37" fmla="*/ 53899 h 87452"/>
              <a:gd name="T38" fmla="*/ 43980 w 121869"/>
              <a:gd name="T39" fmla="*/ 47422 h 87452"/>
              <a:gd name="T40" fmla="*/ 54635 w 121869"/>
              <a:gd name="T41" fmla="*/ 42189 h 87452"/>
              <a:gd name="T42" fmla="*/ 64630 w 121869"/>
              <a:gd name="T43" fmla="*/ 35852 h 87452"/>
              <a:gd name="T44" fmla="*/ 67615 w 121869"/>
              <a:gd name="T45" fmla="*/ 33960 h 87452"/>
              <a:gd name="T46" fmla="*/ 72085 w 121869"/>
              <a:gd name="T47" fmla="*/ 28854 h 87452"/>
              <a:gd name="T48" fmla="*/ 71412 w 121869"/>
              <a:gd name="T49" fmla="*/ 27381 h 87452"/>
              <a:gd name="T50" fmla="*/ 68517 w 121869"/>
              <a:gd name="T51" fmla="*/ 20993 h 87452"/>
              <a:gd name="T52" fmla="*/ 63437 w 121869"/>
              <a:gd name="T53" fmla="*/ 24549 h 87452"/>
              <a:gd name="T54" fmla="*/ 59677 w 121869"/>
              <a:gd name="T55" fmla="*/ 26530 h 87452"/>
              <a:gd name="T56" fmla="*/ 41923 w 121869"/>
              <a:gd name="T57" fmla="*/ 35865 h 87452"/>
              <a:gd name="T58" fmla="*/ 24511 w 121869"/>
              <a:gd name="T59" fmla="*/ 45796 h 87452"/>
              <a:gd name="T60" fmla="*/ 10071 w 121869"/>
              <a:gd name="T61" fmla="*/ 60465 h 87452"/>
              <a:gd name="T62" fmla="*/ 9271 w 121869"/>
              <a:gd name="T63" fmla="*/ 61277 h 87452"/>
              <a:gd name="T64" fmla="*/ 8306 w 121869"/>
              <a:gd name="T65" fmla="*/ 61913 h 87452"/>
              <a:gd name="T66" fmla="*/ 7303 w 121869"/>
              <a:gd name="T67" fmla="*/ 62725 h 87452"/>
              <a:gd name="T68" fmla="*/ 0 w 121869"/>
              <a:gd name="T69" fmla="*/ 38456 h 87452"/>
              <a:gd name="T70" fmla="*/ 13335 w 121869"/>
              <a:gd name="T71" fmla="*/ 30200 h 87452"/>
              <a:gd name="T72" fmla="*/ 29642 w 121869"/>
              <a:gd name="T73" fmla="*/ 21285 h 87452"/>
              <a:gd name="T74" fmla="*/ 26264 w 121869"/>
              <a:gd name="T75" fmla="*/ 13703 h 87452"/>
              <a:gd name="T76" fmla="*/ 26264 w 121869"/>
              <a:gd name="T77" fmla="*/ 13703 h 87452"/>
              <a:gd name="T78" fmla="*/ 7264 w 121869"/>
              <a:gd name="T79" fmla="*/ 27559 h 87452"/>
              <a:gd name="T80" fmla="*/ 9131 w 121869"/>
              <a:gd name="T81" fmla="*/ 24511 h 87452"/>
              <a:gd name="T82" fmla="*/ 10478 w 121869"/>
              <a:gd name="T83" fmla="*/ 20853 h 87452"/>
              <a:gd name="T84" fmla="*/ 12941 w 121869"/>
              <a:gd name="T85" fmla="*/ 18517 h 87452"/>
              <a:gd name="T86" fmla="*/ 26607 w 121869"/>
              <a:gd name="T87" fmla="*/ 5563 h 87452"/>
              <a:gd name="T88" fmla="*/ 42253 w 121869"/>
              <a:gd name="T89" fmla="*/ 0 h 87452"/>
              <a:gd name="T90" fmla="*/ 61278 w 121869"/>
              <a:gd name="T91" fmla="*/ 4521 h 87452"/>
              <a:gd name="T92" fmla="*/ 0 w 121869"/>
              <a:gd name="T93" fmla="*/ 0 h 87452"/>
              <a:gd name="T94" fmla="*/ 121869 w 121869"/>
              <a:gd name="T95" fmla="*/ 87452 h 874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T92" t="T93" r="T94" b="T95"/>
            <a:pathLst>
              <a:path w="121869" h="87452">
                <a:moveTo>
                  <a:pt x="61278" y="4521"/>
                </a:moveTo>
                <a:cubicBezTo>
                  <a:pt x="81331" y="9296"/>
                  <a:pt x="101638" y="12751"/>
                  <a:pt x="121869" y="16802"/>
                </a:cubicBezTo>
                <a:cubicBezTo>
                  <a:pt x="121844" y="16840"/>
                  <a:pt x="121133" y="18250"/>
                  <a:pt x="120256" y="19533"/>
                </a:cubicBezTo>
                <a:cubicBezTo>
                  <a:pt x="114681" y="27686"/>
                  <a:pt x="108395" y="35395"/>
                  <a:pt x="103581" y="44056"/>
                </a:cubicBezTo>
                <a:cubicBezTo>
                  <a:pt x="93701" y="61874"/>
                  <a:pt x="79248" y="73901"/>
                  <a:pt x="61443" y="80924"/>
                </a:cubicBezTo>
                <a:cubicBezTo>
                  <a:pt x="44895" y="87452"/>
                  <a:pt x="28867" y="84099"/>
                  <a:pt x="13094" y="70498"/>
                </a:cubicBezTo>
                <a:cubicBezTo>
                  <a:pt x="20523" y="64541"/>
                  <a:pt x="26911" y="58572"/>
                  <a:pt x="34061" y="53899"/>
                </a:cubicBezTo>
                <a:cubicBezTo>
                  <a:pt x="43980" y="47422"/>
                  <a:pt x="54635" y="42189"/>
                  <a:pt x="64630" y="35852"/>
                </a:cubicBezTo>
                <a:cubicBezTo>
                  <a:pt x="67615" y="33960"/>
                  <a:pt x="72085" y="28854"/>
                  <a:pt x="71412" y="27381"/>
                </a:cubicBezTo>
                <a:cubicBezTo>
                  <a:pt x="68517" y="20993"/>
                  <a:pt x="63437" y="24549"/>
                  <a:pt x="59677" y="26530"/>
                </a:cubicBezTo>
                <a:cubicBezTo>
                  <a:pt x="41923" y="35865"/>
                  <a:pt x="24511" y="45796"/>
                  <a:pt x="10071" y="60465"/>
                </a:cubicBezTo>
                <a:cubicBezTo>
                  <a:pt x="9271" y="61277"/>
                  <a:pt x="8306" y="61913"/>
                  <a:pt x="7303" y="62725"/>
                </a:cubicBezTo>
                <a:cubicBezTo>
                  <a:pt x="0" y="38456"/>
                  <a:pt x="13335" y="30200"/>
                  <a:pt x="29642" y="21285"/>
                </a:cubicBezTo>
                <a:cubicBezTo>
                  <a:pt x="26264" y="13703"/>
                  <a:pt x="26264" y="13703"/>
                  <a:pt x="7264" y="27559"/>
                </a:cubicBezTo>
                <a:cubicBezTo>
                  <a:pt x="9131" y="24511"/>
                  <a:pt x="10478" y="20853"/>
                  <a:pt x="12941" y="18517"/>
                </a:cubicBezTo>
                <a:cubicBezTo>
                  <a:pt x="26607" y="5563"/>
                  <a:pt x="42253" y="0"/>
                  <a:pt x="61278" y="4521"/>
                </a:cubicBezTo>
                <a:close/>
              </a:path>
            </a:pathLst>
          </a:custGeom>
          <a:solidFill>
            <a:srgbClr val="33A65E"/>
          </a:soli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127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4" name="Shape 7125">
            <a:extLst>
              <a:ext uri="{FF2B5EF4-FFF2-40B4-BE49-F238E27FC236}">
                <a16:creationId xmlns:a16="http://schemas.microsoft.com/office/drawing/2014/main" id="{9210CD89-0B6F-0854-9496-B58D5BE52831}"/>
              </a:ext>
            </a:extLst>
          </p:cNvPr>
          <p:cNvSpPr>
            <a:spLocks/>
          </p:cNvSpPr>
          <p:nvPr/>
        </p:nvSpPr>
        <p:spPr bwMode="auto">
          <a:xfrm>
            <a:off x="27262138" y="2145769147"/>
            <a:ext cx="147862925" cy="119246650"/>
          </a:xfrm>
          <a:custGeom>
            <a:avLst/>
            <a:gdLst>
              <a:gd name="T0" fmla="*/ 32320 w 93142"/>
              <a:gd name="T1" fmla="*/ 2652 h 75116"/>
              <a:gd name="T2" fmla="*/ 63995 w 93142"/>
              <a:gd name="T3" fmla="*/ 0 h 75116"/>
              <a:gd name="T4" fmla="*/ 91370 w 93142"/>
              <a:gd name="T5" fmla="*/ 19845 h 75116"/>
              <a:gd name="T6" fmla="*/ 93142 w 93142"/>
              <a:gd name="T7" fmla="*/ 44877 h 75116"/>
              <a:gd name="T8" fmla="*/ 86703 w 93142"/>
              <a:gd name="T9" fmla="*/ 41931 h 75116"/>
              <a:gd name="T10" fmla="*/ 80772 w 93142"/>
              <a:gd name="T11" fmla="*/ 38286 h 75116"/>
              <a:gd name="T12" fmla="*/ 74447 w 93142"/>
              <a:gd name="T13" fmla="*/ 36571 h 75116"/>
              <a:gd name="T14" fmla="*/ 68402 w 93142"/>
              <a:gd name="T15" fmla="*/ 34933 h 75116"/>
              <a:gd name="T16" fmla="*/ 61570 w 93142"/>
              <a:gd name="T17" fmla="*/ 32964 h 75116"/>
              <a:gd name="T18" fmla="*/ 55956 w 93142"/>
              <a:gd name="T19" fmla="*/ 37714 h 75116"/>
              <a:gd name="T20" fmla="*/ 67767 w 93142"/>
              <a:gd name="T21" fmla="*/ 42807 h 75116"/>
              <a:gd name="T22" fmla="*/ 78956 w 93142"/>
              <a:gd name="T23" fmla="*/ 47633 h 75116"/>
              <a:gd name="T24" fmla="*/ 90208 w 93142"/>
              <a:gd name="T25" fmla="*/ 52484 h 75116"/>
              <a:gd name="T26" fmla="*/ 83668 w 93142"/>
              <a:gd name="T27" fmla="*/ 68740 h 75116"/>
              <a:gd name="T28" fmla="*/ 69977 w 93142"/>
              <a:gd name="T29" fmla="*/ 75116 h 75116"/>
              <a:gd name="T30" fmla="*/ 54788 w 93142"/>
              <a:gd name="T31" fmla="*/ 72118 h 75116"/>
              <a:gd name="T32" fmla="*/ 39484 w 93142"/>
              <a:gd name="T33" fmla="*/ 69083 h 75116"/>
              <a:gd name="T34" fmla="*/ 28981 w 93142"/>
              <a:gd name="T35" fmla="*/ 61260 h 75116"/>
              <a:gd name="T36" fmla="*/ 21654 w 93142"/>
              <a:gd name="T37" fmla="*/ 46096 h 75116"/>
              <a:gd name="T38" fmla="*/ 16065 w 93142"/>
              <a:gd name="T39" fmla="*/ 34539 h 75116"/>
              <a:gd name="T40" fmla="*/ 7493 w 93142"/>
              <a:gd name="T41" fmla="*/ 24519 h 75116"/>
              <a:gd name="T42" fmla="*/ 0 w 93142"/>
              <a:gd name="T43" fmla="*/ 13445 h 75116"/>
              <a:gd name="T44" fmla="*/ 10725 w 93142"/>
              <a:gd name="T45" fmla="*/ 6920 h 75116"/>
              <a:gd name="T46" fmla="*/ 21761 w 93142"/>
              <a:gd name="T47" fmla="*/ 3536 h 75116"/>
              <a:gd name="T48" fmla="*/ 32320 w 93142"/>
              <a:gd name="T49" fmla="*/ 2652 h 75116"/>
              <a:gd name="T50" fmla="*/ 0 w 93142"/>
              <a:gd name="T51" fmla="*/ 0 h 75116"/>
              <a:gd name="T52" fmla="*/ 93142 w 93142"/>
              <a:gd name="T53" fmla="*/ 75116 h 75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T50" t="T51" r="T52" b="T53"/>
            <a:pathLst>
              <a:path w="93142" h="75116">
                <a:moveTo>
                  <a:pt x="32320" y="2652"/>
                </a:moveTo>
                <a:cubicBezTo>
                  <a:pt x="63995" y="0"/>
                  <a:pt x="91370" y="19845"/>
                  <a:pt x="93142" y="44877"/>
                </a:cubicBezTo>
                <a:cubicBezTo>
                  <a:pt x="86703" y="41931"/>
                  <a:pt x="80772" y="38286"/>
                  <a:pt x="74447" y="36571"/>
                </a:cubicBezTo>
                <a:cubicBezTo>
                  <a:pt x="68402" y="34933"/>
                  <a:pt x="61570" y="32964"/>
                  <a:pt x="55956" y="37714"/>
                </a:cubicBezTo>
                <a:cubicBezTo>
                  <a:pt x="67767" y="42807"/>
                  <a:pt x="78956" y="47633"/>
                  <a:pt x="90208" y="52484"/>
                </a:cubicBezTo>
                <a:cubicBezTo>
                  <a:pt x="83668" y="68740"/>
                  <a:pt x="69977" y="75116"/>
                  <a:pt x="54788" y="72118"/>
                </a:cubicBezTo>
                <a:cubicBezTo>
                  <a:pt x="39484" y="69083"/>
                  <a:pt x="28981" y="61260"/>
                  <a:pt x="21654" y="46096"/>
                </a:cubicBezTo>
                <a:cubicBezTo>
                  <a:pt x="16065" y="34539"/>
                  <a:pt x="7493" y="24519"/>
                  <a:pt x="0" y="13445"/>
                </a:cubicBezTo>
                <a:cubicBezTo>
                  <a:pt x="10725" y="6920"/>
                  <a:pt x="21761" y="3536"/>
                  <a:pt x="32320" y="2652"/>
                </a:cubicBezTo>
                <a:close/>
              </a:path>
            </a:pathLst>
          </a:custGeom>
          <a:solidFill>
            <a:srgbClr val="6CA369"/>
          </a:soli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127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5" name="Shape 7126">
            <a:extLst>
              <a:ext uri="{FF2B5EF4-FFF2-40B4-BE49-F238E27FC236}">
                <a16:creationId xmlns:a16="http://schemas.microsoft.com/office/drawing/2014/main" id="{1D382D1F-012E-66BD-2F67-786B10E8BEA5}"/>
              </a:ext>
            </a:extLst>
          </p:cNvPr>
          <p:cNvSpPr>
            <a:spLocks/>
          </p:cNvSpPr>
          <p:nvPr/>
        </p:nvSpPr>
        <p:spPr bwMode="auto">
          <a:xfrm>
            <a:off x="190531750" y="2145769147"/>
            <a:ext cx="71813738" cy="15544800"/>
          </a:xfrm>
          <a:custGeom>
            <a:avLst/>
            <a:gdLst>
              <a:gd name="T0" fmla="*/ 5448 w 45237"/>
              <a:gd name="T1" fmla="*/ 51 h 9792"/>
              <a:gd name="T2" fmla="*/ 17475 w 45237"/>
              <a:gd name="T3" fmla="*/ 356 h 9792"/>
              <a:gd name="T4" fmla="*/ 29502 w 45237"/>
              <a:gd name="T5" fmla="*/ 1397 h 9792"/>
              <a:gd name="T6" fmla="*/ 41529 w 45237"/>
              <a:gd name="T7" fmla="*/ 2375 h 9792"/>
              <a:gd name="T8" fmla="*/ 42799 w 45237"/>
              <a:gd name="T9" fmla="*/ 2477 h 9792"/>
              <a:gd name="T10" fmla="*/ 44018 w 45237"/>
              <a:gd name="T11" fmla="*/ 3670 h 9792"/>
              <a:gd name="T12" fmla="*/ 45237 w 45237"/>
              <a:gd name="T13" fmla="*/ 5359 h 9792"/>
              <a:gd name="T14" fmla="*/ 30785 w 45237"/>
              <a:gd name="T15" fmla="*/ 9792 h 9792"/>
              <a:gd name="T16" fmla="*/ 16002 w 45237"/>
              <a:gd name="T17" fmla="*/ 8281 h 9792"/>
              <a:gd name="T18" fmla="*/ 1270 w 45237"/>
              <a:gd name="T19" fmla="*/ 7417 h 9792"/>
              <a:gd name="T20" fmla="*/ 851 w 45237"/>
              <a:gd name="T21" fmla="*/ 6756 h 9792"/>
              <a:gd name="T22" fmla="*/ 419 w 45237"/>
              <a:gd name="T23" fmla="*/ 6109 h 9792"/>
              <a:gd name="T24" fmla="*/ 0 w 45237"/>
              <a:gd name="T25" fmla="*/ 5448 h 9792"/>
              <a:gd name="T26" fmla="*/ 1816 w 45237"/>
              <a:gd name="T27" fmla="*/ 3556 h 9792"/>
              <a:gd name="T28" fmla="*/ 3620 w 45237"/>
              <a:gd name="T29" fmla="*/ 0 h 9792"/>
              <a:gd name="T30" fmla="*/ 5448 w 45237"/>
              <a:gd name="T31" fmla="*/ 51 h 9792"/>
              <a:gd name="T32" fmla="*/ 0 w 45237"/>
              <a:gd name="T33" fmla="*/ 0 h 9792"/>
              <a:gd name="T34" fmla="*/ 45237 w 45237"/>
              <a:gd name="T35" fmla="*/ 9792 h 97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T32" t="T33" r="T34" b="T35"/>
            <a:pathLst>
              <a:path w="45237" h="9792">
                <a:moveTo>
                  <a:pt x="5448" y="51"/>
                </a:moveTo>
                <a:cubicBezTo>
                  <a:pt x="17475" y="356"/>
                  <a:pt x="29502" y="1397"/>
                  <a:pt x="41529" y="2375"/>
                </a:cubicBezTo>
                <a:cubicBezTo>
                  <a:pt x="42799" y="2477"/>
                  <a:pt x="44018" y="3670"/>
                  <a:pt x="45237" y="5359"/>
                </a:cubicBezTo>
                <a:cubicBezTo>
                  <a:pt x="30785" y="9792"/>
                  <a:pt x="16002" y="8281"/>
                  <a:pt x="1270" y="7417"/>
                </a:cubicBezTo>
                <a:cubicBezTo>
                  <a:pt x="851" y="6756"/>
                  <a:pt x="419" y="6109"/>
                  <a:pt x="0" y="5448"/>
                </a:cubicBezTo>
                <a:cubicBezTo>
                  <a:pt x="1816" y="3556"/>
                  <a:pt x="3620" y="0"/>
                  <a:pt x="5448" y="51"/>
                </a:cubicBezTo>
                <a:close/>
              </a:path>
            </a:pathLst>
          </a:custGeom>
          <a:solidFill>
            <a:srgbClr val="D3D9E7"/>
          </a:soli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127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6" name="Shape 7127">
            <a:extLst>
              <a:ext uri="{FF2B5EF4-FFF2-40B4-BE49-F238E27FC236}">
                <a16:creationId xmlns:a16="http://schemas.microsoft.com/office/drawing/2014/main" id="{F7F09737-868A-3575-0CEE-6E1C90F5CC79}"/>
              </a:ext>
            </a:extLst>
          </p:cNvPr>
          <p:cNvSpPr>
            <a:spLocks/>
          </p:cNvSpPr>
          <p:nvPr/>
        </p:nvSpPr>
        <p:spPr bwMode="auto">
          <a:xfrm>
            <a:off x="118948200" y="2145769147"/>
            <a:ext cx="61693425" cy="12404725"/>
          </a:xfrm>
          <a:custGeom>
            <a:avLst/>
            <a:gdLst>
              <a:gd name="T0" fmla="*/ 14492 w 38862"/>
              <a:gd name="T1" fmla="*/ 516 h 7814"/>
              <a:gd name="T2" fmla="*/ 22022 w 38862"/>
              <a:gd name="T3" fmla="*/ 0 h 7814"/>
              <a:gd name="T4" fmla="*/ 31198 w 38862"/>
              <a:gd name="T5" fmla="*/ 365 h 7814"/>
              <a:gd name="T6" fmla="*/ 38862 w 38862"/>
              <a:gd name="T7" fmla="*/ 1883 h 7814"/>
              <a:gd name="T8" fmla="*/ 36792 w 38862"/>
              <a:gd name="T9" fmla="*/ 4550 h 7814"/>
              <a:gd name="T10" fmla="*/ 35458 w 38862"/>
              <a:gd name="T11" fmla="*/ 7814 h 7814"/>
              <a:gd name="T12" fmla="*/ 34087 w 38862"/>
              <a:gd name="T13" fmla="*/ 7788 h 7814"/>
              <a:gd name="T14" fmla="*/ 23520 w 38862"/>
              <a:gd name="T15" fmla="*/ 7611 h 7814"/>
              <a:gd name="T16" fmla="*/ 12941 w 38862"/>
              <a:gd name="T17" fmla="*/ 6823 h 7814"/>
              <a:gd name="T18" fmla="*/ 2362 w 38862"/>
              <a:gd name="T19" fmla="*/ 6099 h 7814"/>
              <a:gd name="T20" fmla="*/ 1562 w 38862"/>
              <a:gd name="T21" fmla="*/ 6048 h 7814"/>
              <a:gd name="T22" fmla="*/ 787 w 38862"/>
              <a:gd name="T23" fmla="*/ 5007 h 7814"/>
              <a:gd name="T24" fmla="*/ 0 w 38862"/>
              <a:gd name="T25" fmla="*/ 4436 h 7814"/>
              <a:gd name="T26" fmla="*/ 1080 w 38862"/>
              <a:gd name="T27" fmla="*/ 2429 h 7814"/>
              <a:gd name="T28" fmla="*/ 6963 w 38862"/>
              <a:gd name="T29" fmla="*/ 1032 h 7814"/>
              <a:gd name="T30" fmla="*/ 14492 w 38862"/>
              <a:gd name="T31" fmla="*/ 516 h 7814"/>
              <a:gd name="T32" fmla="*/ 0 w 38862"/>
              <a:gd name="T33" fmla="*/ 0 h 7814"/>
              <a:gd name="T34" fmla="*/ 38862 w 38862"/>
              <a:gd name="T35" fmla="*/ 7814 h 78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T32" t="T33" r="T34" b="T35"/>
            <a:pathLst>
              <a:path w="38862" h="7814">
                <a:moveTo>
                  <a:pt x="14492" y="516"/>
                </a:moveTo>
                <a:cubicBezTo>
                  <a:pt x="22022" y="0"/>
                  <a:pt x="31198" y="365"/>
                  <a:pt x="38862" y="1883"/>
                </a:cubicBezTo>
                <a:cubicBezTo>
                  <a:pt x="36792" y="4550"/>
                  <a:pt x="35458" y="7814"/>
                  <a:pt x="34087" y="7788"/>
                </a:cubicBezTo>
                <a:cubicBezTo>
                  <a:pt x="23520" y="7611"/>
                  <a:pt x="12941" y="6823"/>
                  <a:pt x="2362" y="6099"/>
                </a:cubicBezTo>
                <a:cubicBezTo>
                  <a:pt x="1562" y="6048"/>
                  <a:pt x="787" y="5007"/>
                  <a:pt x="0" y="4436"/>
                </a:cubicBezTo>
                <a:cubicBezTo>
                  <a:pt x="1080" y="2429"/>
                  <a:pt x="6963" y="1032"/>
                  <a:pt x="14492" y="516"/>
                </a:cubicBezTo>
                <a:close/>
              </a:path>
            </a:pathLst>
          </a:custGeom>
          <a:solidFill>
            <a:srgbClr val="D3D9E7"/>
          </a:soli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127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7" name="Shape 7128">
            <a:extLst>
              <a:ext uri="{FF2B5EF4-FFF2-40B4-BE49-F238E27FC236}">
                <a16:creationId xmlns:a16="http://schemas.microsoft.com/office/drawing/2014/main" id="{36EEDBEA-228B-01EC-2F46-B8E82B7B6BE5}"/>
              </a:ext>
            </a:extLst>
          </p:cNvPr>
          <p:cNvSpPr>
            <a:spLocks/>
          </p:cNvSpPr>
          <p:nvPr/>
        </p:nvSpPr>
        <p:spPr bwMode="auto">
          <a:xfrm>
            <a:off x="68049775" y="2145769147"/>
            <a:ext cx="72015350" cy="78728887"/>
          </a:xfrm>
          <a:custGeom>
            <a:avLst/>
            <a:gdLst>
              <a:gd name="T0" fmla="*/ 43256 w 45364"/>
              <a:gd name="T1" fmla="*/ 0 h 49593"/>
              <a:gd name="T2" fmla="*/ 43955 w 45364"/>
              <a:gd name="T3" fmla="*/ 559 h 49593"/>
              <a:gd name="T4" fmla="*/ 44653 w 45364"/>
              <a:gd name="T5" fmla="*/ 1118 h 49593"/>
              <a:gd name="T6" fmla="*/ 45364 w 45364"/>
              <a:gd name="T7" fmla="*/ 1676 h 49593"/>
              <a:gd name="T8" fmla="*/ 44005 w 45364"/>
              <a:gd name="T9" fmla="*/ 5105 h 49593"/>
              <a:gd name="T10" fmla="*/ 43345 w 45364"/>
              <a:gd name="T11" fmla="*/ 9169 h 49593"/>
              <a:gd name="T12" fmla="*/ 41186 w 45364"/>
              <a:gd name="T13" fmla="*/ 11862 h 49593"/>
              <a:gd name="T14" fmla="*/ 33223 w 45364"/>
              <a:gd name="T15" fmla="*/ 21831 h 49593"/>
              <a:gd name="T16" fmla="*/ 24778 w 45364"/>
              <a:gd name="T17" fmla="*/ 31382 h 49593"/>
              <a:gd name="T18" fmla="*/ 16459 w 45364"/>
              <a:gd name="T19" fmla="*/ 41034 h 49593"/>
              <a:gd name="T20" fmla="*/ 15519 w 45364"/>
              <a:gd name="T21" fmla="*/ 42113 h 49593"/>
              <a:gd name="T22" fmla="*/ 14275 w 45364"/>
              <a:gd name="T23" fmla="*/ 43028 h 49593"/>
              <a:gd name="T24" fmla="*/ 13005 w 45364"/>
              <a:gd name="T25" fmla="*/ 43650 h 49593"/>
              <a:gd name="T26" fmla="*/ 9195 w 45364"/>
              <a:gd name="T27" fmla="*/ 45504 h 49593"/>
              <a:gd name="T28" fmla="*/ 5296 w 45364"/>
              <a:gd name="T29" fmla="*/ 47193 h 49593"/>
              <a:gd name="T30" fmla="*/ 0 w 45364"/>
              <a:gd name="T31" fmla="*/ 49593 h 49593"/>
              <a:gd name="T32" fmla="*/ 737 w 45364"/>
              <a:gd name="T33" fmla="*/ 46711 h 49593"/>
              <a:gd name="T34" fmla="*/ 660 w 45364"/>
              <a:gd name="T35" fmla="*/ 42761 h 49593"/>
              <a:gd name="T36" fmla="*/ 2477 w 45364"/>
              <a:gd name="T37" fmla="*/ 40665 h 49593"/>
              <a:gd name="T38" fmla="*/ 10033 w 45364"/>
              <a:gd name="T39" fmla="*/ 31979 h 49593"/>
              <a:gd name="T40" fmla="*/ 18123 w 45364"/>
              <a:gd name="T41" fmla="*/ 23813 h 49593"/>
              <a:gd name="T42" fmla="*/ 26086 w 45364"/>
              <a:gd name="T43" fmla="*/ 15545 h 49593"/>
              <a:gd name="T44" fmla="*/ 30150 w 45364"/>
              <a:gd name="T45" fmla="*/ 11328 h 49593"/>
              <a:gd name="T46" fmla="*/ 34303 w 45364"/>
              <a:gd name="T47" fmla="*/ 7226 h 49593"/>
              <a:gd name="T48" fmla="*/ 38545 w 45364"/>
              <a:gd name="T49" fmla="*/ 3213 h 49593"/>
              <a:gd name="T50" fmla="*/ 39916 w 45364"/>
              <a:gd name="T51" fmla="*/ 1918 h 49593"/>
              <a:gd name="T52" fmla="*/ 41669 w 45364"/>
              <a:gd name="T53" fmla="*/ 1054 h 49593"/>
              <a:gd name="T54" fmla="*/ 43256 w 45364"/>
              <a:gd name="T55" fmla="*/ 0 h 49593"/>
              <a:gd name="T56" fmla="*/ 0 w 45364"/>
              <a:gd name="T57" fmla="*/ 0 h 49593"/>
              <a:gd name="T58" fmla="*/ 45364 w 45364"/>
              <a:gd name="T59" fmla="*/ 49593 h 495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T56" t="T57" r="T58" b="T59"/>
            <a:pathLst>
              <a:path w="45364" h="49593">
                <a:moveTo>
                  <a:pt x="43256" y="0"/>
                </a:moveTo>
                <a:cubicBezTo>
                  <a:pt x="43955" y="559"/>
                  <a:pt x="44653" y="1118"/>
                  <a:pt x="45364" y="1676"/>
                </a:cubicBezTo>
                <a:cubicBezTo>
                  <a:pt x="44005" y="5105"/>
                  <a:pt x="43345" y="9169"/>
                  <a:pt x="41186" y="11862"/>
                </a:cubicBezTo>
                <a:cubicBezTo>
                  <a:pt x="33223" y="21831"/>
                  <a:pt x="24778" y="31382"/>
                  <a:pt x="16459" y="41034"/>
                </a:cubicBezTo>
                <a:cubicBezTo>
                  <a:pt x="15519" y="42113"/>
                  <a:pt x="14275" y="43028"/>
                  <a:pt x="13005" y="43650"/>
                </a:cubicBezTo>
                <a:cubicBezTo>
                  <a:pt x="9195" y="45504"/>
                  <a:pt x="5296" y="47193"/>
                  <a:pt x="0" y="49593"/>
                </a:cubicBezTo>
                <a:cubicBezTo>
                  <a:pt x="737" y="46711"/>
                  <a:pt x="660" y="42761"/>
                  <a:pt x="2477" y="40665"/>
                </a:cubicBezTo>
                <a:cubicBezTo>
                  <a:pt x="10033" y="31979"/>
                  <a:pt x="18123" y="23813"/>
                  <a:pt x="26086" y="15545"/>
                </a:cubicBezTo>
                <a:cubicBezTo>
                  <a:pt x="30150" y="11328"/>
                  <a:pt x="34303" y="7226"/>
                  <a:pt x="38545" y="3213"/>
                </a:cubicBezTo>
                <a:cubicBezTo>
                  <a:pt x="39916" y="1918"/>
                  <a:pt x="41669" y="1054"/>
                  <a:pt x="43256" y="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127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8" name="Rectangle 23">
            <a:extLst>
              <a:ext uri="{FF2B5EF4-FFF2-40B4-BE49-F238E27FC236}">
                <a16:creationId xmlns:a16="http://schemas.microsoft.com/office/drawing/2014/main" id="{52208F15-EB6A-0228-0DEA-EBE866F5404F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39" y="2145520694"/>
            <a:ext cx="11918647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defTabSz="914400"/>
            <a:r>
              <a:rPr lang="en-US" altLang="en-US" sz="1600" b="1">
                <a:solidFill>
                  <a:srgbClr val="2E91D6"/>
                </a:solidFill>
                <a:ea typeface="Ubuntu" panose="020B0504030602030204" pitchFamily="34" charset="0"/>
                <a:cs typeface="Ubuntu" panose="020B0504030602030204" pitchFamily="34" charset="0"/>
              </a:rPr>
              <a:t> Collect and Capture your own Carbon Data.</a:t>
            </a:r>
            <a:endParaRPr lang="en-US" altLang="en-US" sz="800"/>
          </a:p>
          <a:p>
            <a:pPr defTabSz="914400"/>
            <a:r>
              <a:rPr lang="en-US" altLang="en-US" sz="1200">
                <a:solidFill>
                  <a:srgbClr val="181717"/>
                </a:solidFill>
                <a:ea typeface="Ubuntu" panose="020B0504030602030204" pitchFamily="34" charset="0"/>
                <a:cs typeface="Ubuntu" panose="020B0504030602030204" pitchFamily="34" charset="0"/>
              </a:rPr>
              <a:t>Using our Carbon Capture Worksheets, collect and gather your own data for your personal daily </a:t>
            </a:r>
            <a:r>
              <a:rPr lang="en-US" altLang="en-US" sz="1200" b="1">
                <a:solidFill>
                  <a:srgbClr val="181717"/>
                </a:solidFill>
                <a:ea typeface="Ubuntu" panose="020B0504030602030204" pitchFamily="34" charset="0"/>
                <a:cs typeface="Ubuntu" panose="020B0504030602030204" pitchFamily="34" charset="0"/>
              </a:rPr>
              <a:t>Household Energy Use, Transport Use </a:t>
            </a:r>
            <a:r>
              <a:rPr lang="en-US" altLang="en-US" sz="1200">
                <a:solidFill>
                  <a:srgbClr val="181717"/>
                </a:solidFill>
                <a:ea typeface="Ubuntu" panose="020B0504030602030204" pitchFamily="34" charset="0"/>
                <a:cs typeface="Ubuntu" panose="020B0504030602030204" pitchFamily="34" charset="0"/>
              </a:rPr>
              <a:t>and </a:t>
            </a:r>
            <a:r>
              <a:rPr lang="en-US" altLang="en-US" sz="1200" b="1">
                <a:solidFill>
                  <a:srgbClr val="181717"/>
                </a:solidFill>
                <a:ea typeface="Ubuntu" panose="020B0504030602030204" pitchFamily="34" charset="0"/>
                <a:cs typeface="Ubuntu" panose="020B0504030602030204" pitchFamily="34" charset="0"/>
              </a:rPr>
              <a:t>Food &amp; Drink Consumption.</a:t>
            </a:r>
            <a:endParaRPr lang="en-US" altLang="en-US" sz="800"/>
          </a:p>
          <a:p>
            <a:pPr defTabSz="914400"/>
            <a:r>
              <a:rPr lang="en-US" altLang="en-US" sz="1400" b="1">
                <a:solidFill>
                  <a:srgbClr val="6CA369"/>
                </a:solidFill>
                <a:ea typeface="Ubuntu" panose="020B0504030602030204" pitchFamily="34" charset="0"/>
                <a:cs typeface="Ubuntu" panose="020B0504030602030204" pitchFamily="34" charset="0"/>
              </a:rPr>
              <a:t>Time: 1 hour | Activity: Individual</a:t>
            </a:r>
            <a:endParaRPr lang="en-GB" altLang="en-US" sz="1400" b="1">
              <a:solidFill>
                <a:srgbClr val="6CA369"/>
              </a:solidFill>
              <a:ea typeface="Ubuntu" panose="020B0504030602030204" pitchFamily="34" charset="0"/>
              <a:cs typeface="Ubuntu" panose="020B0504030602030204" pitchFamily="34" charset="0"/>
            </a:endParaRPr>
          </a:p>
          <a:p>
            <a:pPr defTabSz="914400"/>
            <a:r>
              <a:rPr lang="en-GB" altLang="en-US" sz="1400" b="1">
                <a:solidFill>
                  <a:srgbClr val="6CA369"/>
                </a:solidFill>
                <a:ea typeface="Ubuntu" panose="020B0504030602030204" pitchFamily="34" charset="0"/>
                <a:cs typeface="Ubuntu" panose="020B0504030602030204" pitchFamily="34" charset="0"/>
              </a:rPr>
              <a:t>Resources: STATWARS in a Lesson - Carbon Footprint Audit Worksheets </a:t>
            </a:r>
            <a:endParaRPr lang="en-GB" altLang="en-US"/>
          </a:p>
        </p:txBody>
      </p:sp>
      <p:sp>
        <p:nvSpPr>
          <p:cNvPr id="14565" name="TextBox 14564">
            <a:extLst>
              <a:ext uri="{FF2B5EF4-FFF2-40B4-BE49-F238E27FC236}">
                <a16:creationId xmlns:a16="http://schemas.microsoft.com/office/drawing/2014/main" id="{B3E07CDE-CA66-FF08-C2FB-642F141AEE90}"/>
              </a:ext>
            </a:extLst>
          </p:cNvPr>
          <p:cNvSpPr txBox="1"/>
          <p:nvPr/>
        </p:nvSpPr>
        <p:spPr>
          <a:xfrm>
            <a:off x="7187879" y="5150011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14566" name="TextBox 14565">
            <a:extLst>
              <a:ext uri="{FF2B5EF4-FFF2-40B4-BE49-F238E27FC236}">
                <a16:creationId xmlns:a16="http://schemas.microsoft.com/office/drawing/2014/main" id="{A82A839D-0A2E-AF0A-F906-E5CDC1DE7EBE}"/>
              </a:ext>
            </a:extLst>
          </p:cNvPr>
          <p:cNvSpPr txBox="1"/>
          <p:nvPr/>
        </p:nvSpPr>
        <p:spPr>
          <a:xfrm>
            <a:off x="7083707" y="5123003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655AE141-BE0E-A36E-BF79-03D300096AC4}"/>
              </a:ext>
            </a:extLst>
          </p:cNvPr>
          <p:cNvSpPr txBox="1"/>
          <p:nvPr/>
        </p:nvSpPr>
        <p:spPr>
          <a:xfrm>
            <a:off x="524107" y="1984182"/>
            <a:ext cx="5397191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>
                <a:latin typeface="Ubuntu" panose="020B0504030602030204" pitchFamily="34" charset="0"/>
              </a:rPr>
              <a:t>• Design and create a data-driven infographic, which </a:t>
            </a:r>
            <a:br>
              <a:rPr lang="en-GB" sz="1600" dirty="0">
                <a:latin typeface="Ubuntu" panose="020B0504030602030204" pitchFamily="34" charset="0"/>
              </a:rPr>
            </a:br>
            <a:r>
              <a:rPr lang="en-GB" sz="1600" dirty="0">
                <a:latin typeface="Ubuntu" panose="020B0504030602030204" pitchFamily="34" charset="0"/>
              </a:rPr>
              <a:t>   communicates the 3 changes you have committed </a:t>
            </a:r>
            <a:br>
              <a:rPr lang="en-GB" sz="1600" dirty="0">
                <a:latin typeface="Ubuntu" panose="020B0504030602030204" pitchFamily="34" charset="0"/>
              </a:rPr>
            </a:br>
            <a:r>
              <a:rPr lang="en-GB" sz="1600" dirty="0">
                <a:latin typeface="Ubuntu" panose="020B0504030602030204" pitchFamily="34" charset="0"/>
              </a:rPr>
              <a:t>   to make. </a:t>
            </a:r>
          </a:p>
          <a:p>
            <a:endParaRPr lang="en-GB" sz="1600" dirty="0"/>
          </a:p>
          <a:p>
            <a:r>
              <a:rPr lang="en-GB" sz="1600" dirty="0">
                <a:latin typeface="Ubuntu" panose="020B0504030602030204" pitchFamily="34" charset="0"/>
              </a:rPr>
              <a:t>• Include your new CO2 reduction data in your poster.</a:t>
            </a:r>
          </a:p>
          <a:p>
            <a:br>
              <a:rPr lang="en-GB" sz="1600" dirty="0">
                <a:latin typeface="Ubuntu" panose="020B0504030602030204" pitchFamily="34" charset="0"/>
              </a:rPr>
            </a:br>
            <a:r>
              <a:rPr lang="en-GB" sz="1600" dirty="0">
                <a:latin typeface="Ubuntu" panose="020B0504030602030204" pitchFamily="34" charset="0"/>
              </a:rPr>
              <a:t>• The poster can be hand drawn or digitally produced.</a:t>
            </a:r>
            <a:endParaRPr lang="en-US" sz="1600" dirty="0"/>
          </a:p>
          <a:p>
            <a:endParaRPr lang="en-US" sz="1600" dirty="0"/>
          </a:p>
        </p:txBody>
      </p:sp>
      <p:sp>
        <p:nvSpPr>
          <p:cNvPr id="14341" name="TextBox 14340">
            <a:extLst>
              <a:ext uri="{FF2B5EF4-FFF2-40B4-BE49-F238E27FC236}">
                <a16:creationId xmlns:a16="http://schemas.microsoft.com/office/drawing/2014/main" id="{6AB03877-9860-FC85-A90F-F6DB443B6A7E}"/>
              </a:ext>
            </a:extLst>
          </p:cNvPr>
          <p:cNvSpPr txBox="1"/>
          <p:nvPr/>
        </p:nvSpPr>
        <p:spPr>
          <a:xfrm>
            <a:off x="2595307" y="213736"/>
            <a:ext cx="897679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8255" marR="125730" indent="-6350">
              <a:spcAft>
                <a:spcPts val="245"/>
              </a:spcAft>
            </a:pPr>
            <a:r>
              <a:rPr lang="en-GB" sz="2000" b="1" kern="100" dirty="0">
                <a:latin typeface="Ubuntu" panose="020B0504030602030204" pitchFamily="34" charset="0"/>
                <a:ea typeface="Ubuntu" panose="020B0504030602030204" pitchFamily="34" charset="0"/>
                <a:cs typeface="Ubuntu" panose="020B0504030602030204" pitchFamily="34" charset="0"/>
              </a:rPr>
              <a:t>You do the Challenge in 3 Simple Steps…</a:t>
            </a:r>
            <a:endParaRPr lang="en-GB" sz="2000" kern="100" dirty="0">
              <a:latin typeface="Ubuntu" panose="020B0504030602030204" pitchFamily="34" charset="0"/>
              <a:ea typeface="Ubuntu" panose="020B0504030602030204" pitchFamily="34" charset="0"/>
              <a:cs typeface="Ubuntu" panose="020B0504030602030204" pitchFamily="34" charset="0"/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FE4D862F-4DC0-05E1-5130-2906C945373E}"/>
              </a:ext>
            </a:extLst>
          </p:cNvPr>
          <p:cNvGrpSpPr/>
          <p:nvPr/>
        </p:nvGrpSpPr>
        <p:grpSpPr>
          <a:xfrm>
            <a:off x="931940" y="1068892"/>
            <a:ext cx="7487231" cy="677108"/>
            <a:chOff x="900884" y="1102346"/>
            <a:chExt cx="7487231" cy="677108"/>
          </a:xfrm>
        </p:grpSpPr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94955034-5A70-E729-45CC-C1EB69E56AD1}"/>
                </a:ext>
              </a:extLst>
            </p:cNvPr>
            <p:cNvSpPr txBox="1"/>
            <p:nvPr/>
          </p:nvSpPr>
          <p:spPr>
            <a:xfrm>
              <a:off x="900884" y="1102346"/>
              <a:ext cx="2049928" cy="6771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3800" b="1" dirty="0">
                  <a:solidFill>
                    <a:srgbClr val="2E91D6"/>
                  </a:solidFill>
                  <a:latin typeface="Ubuntu" panose="020B0504030602030204" pitchFamily="34" charset="0"/>
                  <a:ea typeface="Ubuntu" panose="020B0504030602030204" pitchFamily="34" charset="0"/>
                  <a:cs typeface="Ubuntu" panose="020B0504030602030204" pitchFamily="34" charset="0"/>
                </a:rPr>
                <a:t>STEP 3:</a:t>
              </a:r>
              <a:endParaRPr lang="en-US" sz="3800" b="1" dirty="0">
                <a:solidFill>
                  <a:srgbClr val="2D91D6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1152BF18-AB11-EEAD-2746-D95A5FE0B64F}"/>
                </a:ext>
              </a:extLst>
            </p:cNvPr>
            <p:cNvSpPr txBox="1"/>
            <p:nvPr/>
          </p:nvSpPr>
          <p:spPr>
            <a:xfrm>
              <a:off x="2683605" y="1261855"/>
              <a:ext cx="570451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000" b="1" dirty="0">
                  <a:solidFill>
                    <a:srgbClr val="2D91D6"/>
                  </a:solidFill>
                  <a:latin typeface="Ubuntu" panose="020B0504030602030204" pitchFamily="34" charset="0"/>
                </a:rPr>
                <a:t>Create your Data Driven Infographic Poster.</a:t>
              </a:r>
              <a:r>
                <a:rPr lang="en-GB" sz="2000" dirty="0"/>
                <a:t> </a:t>
              </a:r>
              <a:endParaRPr lang="en-US" sz="2000" b="1" dirty="0">
                <a:solidFill>
                  <a:srgbClr val="2D91D6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14345" name="Straight Connector 14344">
              <a:extLst>
                <a:ext uri="{FF2B5EF4-FFF2-40B4-BE49-F238E27FC236}">
                  <a16:creationId xmlns:a16="http://schemas.microsoft.com/office/drawing/2014/main" id="{07D069F3-816F-127F-DC96-F16C01CE50EC}"/>
                </a:ext>
              </a:extLst>
            </p:cNvPr>
            <p:cNvCxnSpPr>
              <a:cxnSpLocks/>
            </p:cNvCxnSpPr>
            <p:nvPr/>
          </p:nvCxnSpPr>
          <p:spPr>
            <a:xfrm>
              <a:off x="944709" y="1779454"/>
              <a:ext cx="7365347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3" name="Picture 2">
            <a:extLst>
              <a:ext uri="{FF2B5EF4-FFF2-40B4-BE49-F238E27FC236}">
                <a16:creationId xmlns:a16="http://schemas.microsoft.com/office/drawing/2014/main" id="{66517B11-8EE5-5805-3A34-45BFF5967E3B}"/>
              </a:ext>
            </a:extLst>
          </p:cNvPr>
          <p:cNvPicPr/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44973" y="1932123"/>
            <a:ext cx="2749042" cy="2143732"/>
          </a:xfrm>
          <a:prstGeom prst="rect">
            <a:avLst/>
          </a:prstGeom>
          <a:ln w="28575">
            <a:solidFill>
              <a:srgbClr val="6CB756"/>
            </a:solidFill>
          </a:ln>
        </p:spPr>
      </p:pic>
      <p:pic>
        <p:nvPicPr>
          <p:cNvPr id="5" name="Picture 4" descr="A yellow ruler and pencil&#10;&#10;Description automatically generated">
            <a:extLst>
              <a:ext uri="{FF2B5EF4-FFF2-40B4-BE49-F238E27FC236}">
                <a16:creationId xmlns:a16="http://schemas.microsoft.com/office/drawing/2014/main" id="{5868F0AD-A7EC-A2D3-C835-6779E5026005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61345" y="1013569"/>
            <a:ext cx="1170904" cy="956513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97622F2-106C-71A2-3B28-98E929BB6E6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747247" y="4366037"/>
            <a:ext cx="2078392" cy="647940"/>
          </a:xfrm>
          <a:prstGeom prst="rect">
            <a:avLst/>
          </a:prstGeom>
        </p:spPr>
      </p:pic>
      <p:pic>
        <p:nvPicPr>
          <p:cNvPr id="6" name="Picture 5" descr="A black background with a black square&#10;&#10;Description automatically generated with medium confidence">
            <a:extLst>
              <a:ext uri="{FF2B5EF4-FFF2-40B4-BE49-F238E27FC236}">
                <a16:creationId xmlns:a16="http://schemas.microsoft.com/office/drawing/2014/main" id="{62D530DD-2E87-7BE3-B435-85D63A9E09A4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31965" y="4425483"/>
            <a:ext cx="1856185" cy="472382"/>
          </a:xfrm>
          <a:prstGeom prst="rect">
            <a:avLst/>
          </a:prstGeom>
        </p:spPr>
      </p:pic>
      <p:sp>
        <p:nvSpPr>
          <p:cNvPr id="29" name="TextBox 28">
            <a:extLst>
              <a:ext uri="{FF2B5EF4-FFF2-40B4-BE49-F238E27FC236}">
                <a16:creationId xmlns:a16="http://schemas.microsoft.com/office/drawing/2014/main" id="{BAA33E9B-86B8-BA09-C449-A79700FA4D9E}"/>
              </a:ext>
            </a:extLst>
          </p:cNvPr>
          <p:cNvSpPr txBox="1"/>
          <p:nvPr/>
        </p:nvSpPr>
        <p:spPr>
          <a:xfrm>
            <a:off x="1674967" y="4897865"/>
            <a:ext cx="717697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800" dirty="0">
                <a:effectLst/>
                <a:latin typeface="Ubuntu" panose="020B0504030602030204" pitchFamily="34" charset="0"/>
              </a:rPr>
              <a:t>Copyright Universe of Engineering Ltd under license to Primary Engineer Ltd </a:t>
            </a:r>
            <a:r>
              <a:rPr lang="en-GB" sz="800" b="1" dirty="0">
                <a:effectLst/>
                <a:latin typeface="Ubuntu" panose="020B0504030602030204" pitchFamily="34" charset="0"/>
              </a:rPr>
              <a:t>2021-2024</a:t>
            </a:r>
            <a:endParaRPr lang="en-GB" sz="800" dirty="0">
              <a:effectLst/>
              <a:latin typeface="Ubuntu" panose="020B0504030602030204" pitchFamily="34" charset="0"/>
            </a:endParaRPr>
          </a:p>
          <a:p>
            <a:pPr algn="r"/>
            <a:endParaRPr lang="en-US" sz="800" dirty="0"/>
          </a:p>
        </p:txBody>
      </p:sp>
    </p:spTree>
    <p:extLst>
      <p:ext uri="{BB962C8B-B14F-4D97-AF65-F5344CB8AC3E}">
        <p14:creationId xmlns:p14="http://schemas.microsoft.com/office/powerpoint/2010/main" val="166464841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green and black text&#10;&#10;Description automatically generated">
            <a:extLst>
              <a:ext uri="{FF2B5EF4-FFF2-40B4-BE49-F238E27FC236}">
                <a16:creationId xmlns:a16="http://schemas.microsoft.com/office/drawing/2014/main" id="{0C409FEF-CA32-29EB-4CF5-E182F8D497BC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0505" y="358233"/>
            <a:ext cx="2750324" cy="1169429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B454134E-4E57-E1A5-6ACC-9610D92B9F66}"/>
              </a:ext>
            </a:extLst>
          </p:cNvPr>
          <p:cNvSpPr txBox="1"/>
          <p:nvPr/>
        </p:nvSpPr>
        <p:spPr>
          <a:xfrm>
            <a:off x="260505" y="1925419"/>
            <a:ext cx="4572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800" b="1" dirty="0">
                <a:solidFill>
                  <a:srgbClr val="6CB756"/>
                </a:solidFill>
                <a:effectLst/>
                <a:latin typeface="Ubuntu" panose="020B0504030602030204" pitchFamily="34" charset="0"/>
                <a:ea typeface="Arial" panose="020B0604020202020204" pitchFamily="34" charset="0"/>
              </a:rPr>
              <a:t>Lesson One: </a:t>
            </a:r>
          </a:p>
          <a:p>
            <a:r>
              <a:rPr lang="en-GB" sz="1800" b="1" dirty="0">
                <a:effectLst/>
                <a:latin typeface="Ubuntu" panose="020B0504030602030204" pitchFamily="34" charset="0"/>
                <a:ea typeface="Arial" panose="020B0604020202020204" pitchFamily="34" charset="0"/>
              </a:rPr>
              <a:t>What is Climate Change?</a:t>
            </a:r>
            <a:endParaRPr lang="en-GB" sz="1800" b="1" dirty="0">
              <a:effectLst/>
              <a:latin typeface="Ubuntu" panose="020B0504030602030204" pitchFamily="34" charset="0"/>
            </a:endParaRPr>
          </a:p>
        </p:txBody>
      </p:sp>
      <p:pic>
        <p:nvPicPr>
          <p:cNvPr id="10" name="Picture 9" descr="A vase with leaves in it&#10;&#10;Description automatically generated">
            <a:extLst>
              <a:ext uri="{FF2B5EF4-FFF2-40B4-BE49-F238E27FC236}">
                <a16:creationId xmlns:a16="http://schemas.microsoft.com/office/drawing/2014/main" id="{09C39292-62DE-2442-26B1-5D78982137A0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248509">
            <a:off x="1724258" y="1582519"/>
            <a:ext cx="628650" cy="685800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50C0A718-564E-792B-BFD8-9E3F70300A0A}"/>
              </a:ext>
            </a:extLst>
          </p:cNvPr>
          <p:cNvSpPr txBox="1"/>
          <p:nvPr/>
        </p:nvSpPr>
        <p:spPr>
          <a:xfrm>
            <a:off x="260505" y="3081560"/>
            <a:ext cx="457200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en-US" sz="1200" b="1" dirty="0">
                <a:latin typeface="Ubuntu" panose="020B0504030602030204" pitchFamily="34" charset="0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www.statwarscompetition.com/climatechallenge</a:t>
            </a:r>
            <a:endParaRPr lang="en-US" altLang="en-US" sz="1200" b="1" dirty="0">
              <a:latin typeface="Ubuntu" panose="020B0504030602030204" pitchFamily="34" charset="0"/>
            </a:endParaRPr>
          </a:p>
        </p:txBody>
      </p:sp>
      <p:pic>
        <p:nvPicPr>
          <p:cNvPr id="14" name="Picture 13" descr="A green circle with black x and a black square with a black background&#10;&#10;Description automatically generated">
            <a:extLst>
              <a:ext uri="{FF2B5EF4-FFF2-40B4-BE49-F238E27FC236}">
                <a16:creationId xmlns:a16="http://schemas.microsoft.com/office/drawing/2014/main" id="{5529B366-1838-E56B-0F69-4A68554E5D47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0505" y="3540322"/>
            <a:ext cx="1348346" cy="363525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A67021B6-288F-8635-470A-8137A10356D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29909" y="3903847"/>
            <a:ext cx="2199046" cy="685554"/>
          </a:xfrm>
          <a:prstGeom prst="rect">
            <a:avLst/>
          </a:prstGeom>
        </p:spPr>
      </p:pic>
      <p:pic>
        <p:nvPicPr>
          <p:cNvPr id="16" name="Picture 15" descr="A black background with a black square&#10;&#10;Description automatically generated with medium confidence">
            <a:extLst>
              <a:ext uri="{FF2B5EF4-FFF2-40B4-BE49-F238E27FC236}">
                <a16:creationId xmlns:a16="http://schemas.microsoft.com/office/drawing/2014/main" id="{E645F2D0-0E48-1382-FA79-CF9BDD092FD2}"/>
              </a:ext>
            </a:extLst>
          </p:cNvPr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08851" y="3467719"/>
            <a:ext cx="1999015" cy="508731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4DD6DCDB-5D79-A1E8-437C-B54EAC16BD07}"/>
              </a:ext>
            </a:extLst>
          </p:cNvPr>
          <p:cNvSpPr txBox="1"/>
          <p:nvPr/>
        </p:nvSpPr>
        <p:spPr>
          <a:xfrm>
            <a:off x="258104" y="4642607"/>
            <a:ext cx="32313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900" dirty="0">
                <a:effectLst/>
                <a:latin typeface="Ubuntu" panose="020B0504030602030204" pitchFamily="34" charset="0"/>
              </a:rPr>
              <a:t>Copyright Universe of Engineering Ltd under license to Primary Engineer Ltd </a:t>
            </a:r>
            <a:r>
              <a:rPr lang="en-GB" sz="900" b="1" dirty="0">
                <a:effectLst/>
                <a:latin typeface="Ubuntu" panose="020B0504030602030204" pitchFamily="34" charset="0"/>
              </a:rPr>
              <a:t>2021-2024</a:t>
            </a:r>
            <a:endParaRPr lang="en-GB" sz="900" dirty="0">
              <a:effectLst/>
              <a:latin typeface="Ubuntu" panose="020B0504030602030204" pitchFamily="34" charset="0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7235211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hape 7108">
            <a:extLst>
              <a:ext uri="{FF2B5EF4-FFF2-40B4-BE49-F238E27FC236}">
                <a16:creationId xmlns:a16="http://schemas.microsoft.com/office/drawing/2014/main" id="{9FC2E527-E0E8-87D6-858B-4BA70712E50F}"/>
              </a:ext>
            </a:extLst>
          </p:cNvPr>
          <p:cNvSpPr>
            <a:spLocks/>
          </p:cNvSpPr>
          <p:nvPr/>
        </p:nvSpPr>
        <p:spPr bwMode="auto">
          <a:xfrm>
            <a:off x="21753513" y="374118188"/>
            <a:ext cx="79435325" cy="220600587"/>
          </a:xfrm>
          <a:custGeom>
            <a:avLst/>
            <a:gdLst>
              <a:gd name="T0" fmla="*/ 50038 w 50038"/>
              <a:gd name="T1" fmla="*/ 0 h 138961"/>
              <a:gd name="T2" fmla="*/ 50038 w 50038"/>
              <a:gd name="T3" fmla="*/ 14249 h 138961"/>
              <a:gd name="T4" fmla="*/ 32106 w 50038"/>
              <a:gd name="T5" fmla="*/ 37058 h 138961"/>
              <a:gd name="T6" fmla="*/ 17424 w 50038"/>
              <a:gd name="T7" fmla="*/ 57022 h 138961"/>
              <a:gd name="T8" fmla="*/ 22339 w 50038"/>
              <a:gd name="T9" fmla="*/ 125259 h 138961"/>
              <a:gd name="T10" fmla="*/ 28943 w 50038"/>
              <a:gd name="T11" fmla="*/ 129628 h 138961"/>
              <a:gd name="T12" fmla="*/ 50038 w 50038"/>
              <a:gd name="T13" fmla="*/ 131048 h 138961"/>
              <a:gd name="T14" fmla="*/ 50038 w 50038"/>
              <a:gd name="T15" fmla="*/ 138961 h 138961"/>
              <a:gd name="T16" fmla="*/ 38862 w 50038"/>
              <a:gd name="T17" fmla="*/ 137959 h 138961"/>
              <a:gd name="T18" fmla="*/ 17107 w 50038"/>
              <a:gd name="T19" fmla="*/ 131000 h 138961"/>
              <a:gd name="T20" fmla="*/ 3353 w 50038"/>
              <a:gd name="T21" fmla="*/ 107111 h 138961"/>
              <a:gd name="T22" fmla="*/ 26937 w 50038"/>
              <a:gd name="T23" fmla="*/ 27495 h 138961"/>
              <a:gd name="T24" fmla="*/ 45307 w 50038"/>
              <a:gd name="T25" fmla="*/ 6697 h 138961"/>
              <a:gd name="T26" fmla="*/ 50038 w 50038"/>
              <a:gd name="T27" fmla="*/ 0 h 138961"/>
              <a:gd name="T28" fmla="*/ 0 w 50038"/>
              <a:gd name="T29" fmla="*/ 0 h 138961"/>
              <a:gd name="T30" fmla="*/ 50038 w 50038"/>
              <a:gd name="T31" fmla="*/ 138961 h 1389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T28" t="T29" r="T30" b="T31"/>
            <a:pathLst>
              <a:path w="50038" h="138961">
                <a:moveTo>
                  <a:pt x="50038" y="0"/>
                </a:moveTo>
                <a:lnTo>
                  <a:pt x="50038" y="14249"/>
                </a:lnTo>
                <a:lnTo>
                  <a:pt x="32106" y="37058"/>
                </a:lnTo>
                <a:cubicBezTo>
                  <a:pt x="26975" y="43573"/>
                  <a:pt x="19698" y="49402"/>
                  <a:pt x="17424" y="57022"/>
                </a:cubicBezTo>
                <a:cubicBezTo>
                  <a:pt x="10655" y="79793"/>
                  <a:pt x="6464" y="103301"/>
                  <a:pt x="22339" y="125259"/>
                </a:cubicBezTo>
                <a:cubicBezTo>
                  <a:pt x="23838" y="127329"/>
                  <a:pt x="26657" y="129438"/>
                  <a:pt x="28943" y="129628"/>
                </a:cubicBezTo>
                <a:lnTo>
                  <a:pt x="50038" y="131048"/>
                </a:lnTo>
                <a:lnTo>
                  <a:pt x="50038" y="138961"/>
                </a:lnTo>
                <a:lnTo>
                  <a:pt x="38862" y="137959"/>
                </a:lnTo>
                <a:cubicBezTo>
                  <a:pt x="31305" y="137223"/>
                  <a:pt x="23990" y="136816"/>
                  <a:pt x="17107" y="131000"/>
                </a:cubicBezTo>
                <a:cubicBezTo>
                  <a:pt x="9398" y="124472"/>
                  <a:pt x="4394" y="116623"/>
                  <a:pt x="3353" y="107111"/>
                </a:cubicBezTo>
                <a:cubicBezTo>
                  <a:pt x="0" y="76720"/>
                  <a:pt x="3073" y="49097"/>
                  <a:pt x="26937" y="27495"/>
                </a:cubicBezTo>
                <a:cubicBezTo>
                  <a:pt x="33699" y="21373"/>
                  <a:pt x="39675" y="14226"/>
                  <a:pt x="45307" y="6697"/>
                </a:cubicBezTo>
                <a:lnTo>
                  <a:pt x="50038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127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Shape 7109">
            <a:extLst>
              <a:ext uri="{FF2B5EF4-FFF2-40B4-BE49-F238E27FC236}">
                <a16:creationId xmlns:a16="http://schemas.microsoft.com/office/drawing/2014/main" id="{71265AC1-3E9F-2F04-4430-0A342E1F666A}"/>
              </a:ext>
            </a:extLst>
          </p:cNvPr>
          <p:cNvSpPr>
            <a:spLocks/>
          </p:cNvSpPr>
          <p:nvPr/>
        </p:nvSpPr>
        <p:spPr bwMode="auto">
          <a:xfrm>
            <a:off x="0" y="249134313"/>
            <a:ext cx="101188838" cy="137834687"/>
          </a:xfrm>
          <a:custGeom>
            <a:avLst/>
            <a:gdLst>
              <a:gd name="T0" fmla="*/ 52019 w 63741"/>
              <a:gd name="T1" fmla="*/ 0 h 86825"/>
              <a:gd name="T2" fmla="*/ 63741 w 63741"/>
              <a:gd name="T3" fmla="*/ 1216 h 86825"/>
              <a:gd name="T4" fmla="*/ 63741 w 63741"/>
              <a:gd name="T5" fmla="*/ 10876 h 86825"/>
              <a:gd name="T6" fmla="*/ 49490 w 63741"/>
              <a:gd name="T7" fmla="*/ 9642 h 86825"/>
              <a:gd name="T8" fmla="*/ 17170 w 63741"/>
              <a:gd name="T9" fmla="*/ 20434 h 86825"/>
              <a:gd name="T10" fmla="*/ 38824 w 63741"/>
              <a:gd name="T11" fmla="*/ 53086 h 86825"/>
              <a:gd name="T12" fmla="*/ 52405 w 63741"/>
              <a:gd name="T13" fmla="*/ 70644 h 86825"/>
              <a:gd name="T14" fmla="*/ 63741 w 63741"/>
              <a:gd name="T15" fmla="*/ 75544 h 86825"/>
              <a:gd name="T16" fmla="*/ 63741 w 63741"/>
              <a:gd name="T17" fmla="*/ 86825 h 86825"/>
              <a:gd name="T18" fmla="*/ 58285 w 63741"/>
              <a:gd name="T19" fmla="*/ 85484 h 86825"/>
              <a:gd name="T20" fmla="*/ 33553 w 63741"/>
              <a:gd name="T21" fmla="*/ 61646 h 86825"/>
              <a:gd name="T22" fmla="*/ 4140 w 63741"/>
              <a:gd name="T23" fmla="*/ 23368 h 86825"/>
              <a:gd name="T24" fmla="*/ 4877 w 63741"/>
              <a:gd name="T25" fmla="*/ 14618 h 86825"/>
              <a:gd name="T26" fmla="*/ 52019 w 63741"/>
              <a:gd name="T27" fmla="*/ 0 h 86825"/>
              <a:gd name="T28" fmla="*/ 0 w 63741"/>
              <a:gd name="T29" fmla="*/ 0 h 86825"/>
              <a:gd name="T30" fmla="*/ 63741 w 63741"/>
              <a:gd name="T31" fmla="*/ 86825 h 868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T28" t="T29" r="T30" b="T31"/>
            <a:pathLst>
              <a:path w="63741" h="86825">
                <a:moveTo>
                  <a:pt x="52019" y="0"/>
                </a:moveTo>
                <a:lnTo>
                  <a:pt x="63741" y="1216"/>
                </a:lnTo>
                <a:lnTo>
                  <a:pt x="63741" y="10876"/>
                </a:lnTo>
                <a:lnTo>
                  <a:pt x="49490" y="9642"/>
                </a:lnTo>
                <a:cubicBezTo>
                  <a:pt x="38932" y="10526"/>
                  <a:pt x="27896" y="13910"/>
                  <a:pt x="17170" y="20434"/>
                </a:cubicBezTo>
                <a:cubicBezTo>
                  <a:pt x="24663" y="31509"/>
                  <a:pt x="33236" y="41529"/>
                  <a:pt x="38824" y="53086"/>
                </a:cubicBezTo>
                <a:cubicBezTo>
                  <a:pt x="42494" y="60668"/>
                  <a:pt x="46952" y="66415"/>
                  <a:pt x="52405" y="70644"/>
                </a:cubicBezTo>
                <a:lnTo>
                  <a:pt x="63741" y="75544"/>
                </a:lnTo>
                <a:lnTo>
                  <a:pt x="63741" y="86825"/>
                </a:lnTo>
                <a:lnTo>
                  <a:pt x="58285" y="85484"/>
                </a:lnTo>
                <a:cubicBezTo>
                  <a:pt x="48054" y="80928"/>
                  <a:pt x="39173" y="72689"/>
                  <a:pt x="33553" y="61646"/>
                </a:cubicBezTo>
                <a:cubicBezTo>
                  <a:pt x="26073" y="46965"/>
                  <a:pt x="17628" y="33045"/>
                  <a:pt x="4140" y="23368"/>
                </a:cubicBezTo>
                <a:cubicBezTo>
                  <a:pt x="0" y="20396"/>
                  <a:pt x="305" y="16193"/>
                  <a:pt x="4877" y="14618"/>
                </a:cubicBezTo>
                <a:cubicBezTo>
                  <a:pt x="20460" y="9220"/>
                  <a:pt x="35903" y="1575"/>
                  <a:pt x="52019" y="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127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Shape 7110">
            <a:extLst>
              <a:ext uri="{FF2B5EF4-FFF2-40B4-BE49-F238E27FC236}">
                <a16:creationId xmlns:a16="http://schemas.microsoft.com/office/drawing/2014/main" id="{4410DD5B-BFD8-E32A-CF6C-93ED444CF2FD}"/>
              </a:ext>
            </a:extLst>
          </p:cNvPr>
          <p:cNvSpPr>
            <a:spLocks/>
          </p:cNvSpPr>
          <p:nvPr/>
        </p:nvSpPr>
        <p:spPr bwMode="auto">
          <a:xfrm>
            <a:off x="101188838" y="940592163"/>
            <a:ext cx="78557437" cy="19604037"/>
          </a:xfrm>
          <a:custGeom>
            <a:avLst/>
            <a:gdLst>
              <a:gd name="T0" fmla="*/ 0 w 49485"/>
              <a:gd name="T1" fmla="*/ 0 h 12349"/>
              <a:gd name="T2" fmla="*/ 32309 w 49485"/>
              <a:gd name="T3" fmla="*/ 2174 h 12349"/>
              <a:gd name="T4" fmla="*/ 49485 w 49485"/>
              <a:gd name="T5" fmla="*/ 2274 h 12349"/>
              <a:gd name="T6" fmla="*/ 49485 w 49485"/>
              <a:gd name="T7" fmla="*/ 12349 h 12349"/>
              <a:gd name="T8" fmla="*/ 0 w 49485"/>
              <a:gd name="T9" fmla="*/ 7913 h 12349"/>
              <a:gd name="T10" fmla="*/ 0 w 49485"/>
              <a:gd name="T11" fmla="*/ 0 h 12349"/>
              <a:gd name="T12" fmla="*/ 0 w 49485"/>
              <a:gd name="T13" fmla="*/ 0 h 12349"/>
              <a:gd name="T14" fmla="*/ 49485 w 49485"/>
              <a:gd name="T15" fmla="*/ 12349 h 123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T12" t="T13" r="T14" b="T15"/>
            <a:pathLst>
              <a:path w="49485" h="12349">
                <a:moveTo>
                  <a:pt x="0" y="0"/>
                </a:moveTo>
                <a:lnTo>
                  <a:pt x="32309" y="2174"/>
                </a:lnTo>
                <a:lnTo>
                  <a:pt x="49485" y="2274"/>
                </a:lnTo>
                <a:lnTo>
                  <a:pt x="49485" y="12349"/>
                </a:lnTo>
                <a:lnTo>
                  <a:pt x="0" y="7913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127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Shape 7111">
            <a:extLst>
              <a:ext uri="{FF2B5EF4-FFF2-40B4-BE49-F238E27FC236}">
                <a16:creationId xmlns:a16="http://schemas.microsoft.com/office/drawing/2014/main" id="{848D9DE0-E4E3-6861-9F2F-F882E9367A4A}"/>
              </a:ext>
            </a:extLst>
          </p:cNvPr>
          <p:cNvSpPr>
            <a:spLocks/>
          </p:cNvSpPr>
          <p:nvPr/>
        </p:nvSpPr>
        <p:spPr bwMode="auto">
          <a:xfrm>
            <a:off x="101188838" y="599892438"/>
            <a:ext cx="78557437" cy="217143012"/>
          </a:xfrm>
          <a:custGeom>
            <a:avLst/>
            <a:gdLst>
              <a:gd name="T0" fmla="*/ 49485 w 49485"/>
              <a:gd name="T1" fmla="*/ 0 h 136783"/>
              <a:gd name="T2" fmla="*/ 49485 w 49485"/>
              <a:gd name="T3" fmla="*/ 9345 h 136783"/>
              <a:gd name="T4" fmla="*/ 25676 w 49485"/>
              <a:gd name="T5" fmla="*/ 8010 h 136783"/>
              <a:gd name="T6" fmla="*/ 11189 w 49485"/>
              <a:gd name="T7" fmla="*/ 11929 h 136783"/>
              <a:gd name="T8" fmla="*/ 13551 w 49485"/>
              <a:gd name="T9" fmla="*/ 13593 h 136783"/>
              <a:gd name="T10" fmla="*/ 45276 w 49485"/>
              <a:gd name="T11" fmla="*/ 15282 h 136783"/>
              <a:gd name="T12" fmla="*/ 47401 w 49485"/>
              <a:gd name="T13" fmla="*/ 13339 h 136783"/>
              <a:gd name="T14" fmla="*/ 49485 w 49485"/>
              <a:gd name="T15" fmla="*/ 10223 h 136783"/>
              <a:gd name="T16" fmla="*/ 49485 w 49485"/>
              <a:gd name="T17" fmla="*/ 130603 h 136783"/>
              <a:gd name="T18" fmla="*/ 48463 w 49485"/>
              <a:gd name="T19" fmla="*/ 136783 h 136783"/>
              <a:gd name="T20" fmla="*/ 45822 w 49485"/>
              <a:gd name="T21" fmla="*/ 136339 h 136783"/>
              <a:gd name="T22" fmla="*/ 45745 w 49485"/>
              <a:gd name="T23" fmla="*/ 23334 h 136783"/>
              <a:gd name="T24" fmla="*/ 29350 w 49485"/>
              <a:gd name="T25" fmla="*/ 23829 h 136783"/>
              <a:gd name="T26" fmla="*/ 28575 w 49485"/>
              <a:gd name="T27" fmla="*/ 51553 h 136783"/>
              <a:gd name="T28" fmla="*/ 18961 w 49485"/>
              <a:gd name="T29" fmla="*/ 86046 h 136783"/>
              <a:gd name="T30" fmla="*/ 0 w 49485"/>
              <a:gd name="T31" fmla="*/ 110164 h 136783"/>
              <a:gd name="T32" fmla="*/ 0 w 49485"/>
              <a:gd name="T33" fmla="*/ 95915 h 136783"/>
              <a:gd name="T34" fmla="*/ 11582 w 49485"/>
              <a:gd name="T35" fmla="*/ 79519 h 136783"/>
              <a:gd name="T36" fmla="*/ 20396 w 49485"/>
              <a:gd name="T37" fmla="*/ 45445 h 136783"/>
              <a:gd name="T38" fmla="*/ 22784 w 49485"/>
              <a:gd name="T39" fmla="*/ 24337 h 136783"/>
              <a:gd name="T40" fmla="*/ 8649 w 49485"/>
              <a:gd name="T41" fmla="*/ 20426 h 136783"/>
              <a:gd name="T42" fmla="*/ 1169 w 49485"/>
              <a:gd name="T43" fmla="*/ 10355 h 136783"/>
              <a:gd name="T44" fmla="*/ 11710 w 49485"/>
              <a:gd name="T45" fmla="*/ 3370 h 136783"/>
              <a:gd name="T46" fmla="*/ 41986 w 49485"/>
              <a:gd name="T47" fmla="*/ 2074 h 136783"/>
              <a:gd name="T48" fmla="*/ 49356 w 49485"/>
              <a:gd name="T49" fmla="*/ 215 h 136783"/>
              <a:gd name="T50" fmla="*/ 49485 w 49485"/>
              <a:gd name="T51" fmla="*/ 0 h 136783"/>
              <a:gd name="T52" fmla="*/ 0 w 49485"/>
              <a:gd name="T53" fmla="*/ 0 h 136783"/>
              <a:gd name="T54" fmla="*/ 49485 w 49485"/>
              <a:gd name="T55" fmla="*/ 136783 h 1367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T52" t="T53" r="T54" b="T55"/>
            <a:pathLst>
              <a:path w="49485" h="136783">
                <a:moveTo>
                  <a:pt x="49485" y="0"/>
                </a:moveTo>
                <a:lnTo>
                  <a:pt x="49485" y="9345"/>
                </a:lnTo>
                <a:lnTo>
                  <a:pt x="25676" y="8010"/>
                </a:lnTo>
                <a:cubicBezTo>
                  <a:pt x="18149" y="8526"/>
                  <a:pt x="12268" y="9923"/>
                  <a:pt x="11189" y="11929"/>
                </a:cubicBezTo>
                <a:cubicBezTo>
                  <a:pt x="11963" y="12501"/>
                  <a:pt x="12751" y="13542"/>
                  <a:pt x="13551" y="13593"/>
                </a:cubicBezTo>
                <a:cubicBezTo>
                  <a:pt x="24130" y="14317"/>
                  <a:pt x="34709" y="15104"/>
                  <a:pt x="45276" y="15282"/>
                </a:cubicBezTo>
                <a:cubicBezTo>
                  <a:pt x="45961" y="15295"/>
                  <a:pt x="46638" y="14485"/>
                  <a:pt x="47401" y="13339"/>
                </a:cubicBezTo>
                <a:lnTo>
                  <a:pt x="49485" y="10223"/>
                </a:lnTo>
                <a:lnTo>
                  <a:pt x="49485" y="130603"/>
                </a:lnTo>
                <a:lnTo>
                  <a:pt x="48463" y="136783"/>
                </a:lnTo>
                <a:cubicBezTo>
                  <a:pt x="47574" y="136643"/>
                  <a:pt x="46698" y="136491"/>
                  <a:pt x="45822" y="136339"/>
                </a:cubicBezTo>
                <a:cubicBezTo>
                  <a:pt x="40170" y="98924"/>
                  <a:pt x="41034" y="61586"/>
                  <a:pt x="45745" y="23334"/>
                </a:cubicBezTo>
                <a:cubicBezTo>
                  <a:pt x="39637" y="23525"/>
                  <a:pt x="34455" y="23677"/>
                  <a:pt x="29350" y="23829"/>
                </a:cubicBezTo>
                <a:cubicBezTo>
                  <a:pt x="29032" y="33761"/>
                  <a:pt x="28372" y="42651"/>
                  <a:pt x="28575" y="51553"/>
                </a:cubicBezTo>
                <a:cubicBezTo>
                  <a:pt x="28867" y="64355"/>
                  <a:pt x="25870" y="76331"/>
                  <a:pt x="18961" y="86046"/>
                </a:cubicBezTo>
                <a:lnTo>
                  <a:pt x="0" y="110164"/>
                </a:lnTo>
                <a:lnTo>
                  <a:pt x="0" y="95915"/>
                </a:lnTo>
                <a:lnTo>
                  <a:pt x="11582" y="79519"/>
                </a:lnTo>
                <a:cubicBezTo>
                  <a:pt x="18390" y="69854"/>
                  <a:pt x="20155" y="57776"/>
                  <a:pt x="20396" y="45445"/>
                </a:cubicBezTo>
                <a:cubicBezTo>
                  <a:pt x="20523" y="38498"/>
                  <a:pt x="21920" y="31602"/>
                  <a:pt x="22784" y="24337"/>
                </a:cubicBezTo>
                <a:cubicBezTo>
                  <a:pt x="18771" y="23334"/>
                  <a:pt x="13183" y="22978"/>
                  <a:pt x="8649" y="20426"/>
                </a:cubicBezTo>
                <a:cubicBezTo>
                  <a:pt x="5423" y="18610"/>
                  <a:pt x="3607" y="13822"/>
                  <a:pt x="1169" y="10355"/>
                </a:cubicBezTo>
                <a:cubicBezTo>
                  <a:pt x="4674" y="7916"/>
                  <a:pt x="7938" y="3852"/>
                  <a:pt x="11710" y="3370"/>
                </a:cubicBezTo>
                <a:cubicBezTo>
                  <a:pt x="21692" y="2112"/>
                  <a:pt x="31877" y="2404"/>
                  <a:pt x="41986" y="2074"/>
                </a:cubicBezTo>
                <a:cubicBezTo>
                  <a:pt x="44920" y="1985"/>
                  <a:pt x="47393" y="1541"/>
                  <a:pt x="49356" y="215"/>
                </a:cubicBezTo>
                <a:lnTo>
                  <a:pt x="49485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127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Shape 7112">
            <a:extLst>
              <a:ext uri="{FF2B5EF4-FFF2-40B4-BE49-F238E27FC236}">
                <a16:creationId xmlns:a16="http://schemas.microsoft.com/office/drawing/2014/main" id="{CF62F7EE-5E06-97C6-66E8-8BD09E959485}"/>
              </a:ext>
            </a:extLst>
          </p:cNvPr>
          <p:cNvSpPr>
            <a:spLocks/>
          </p:cNvSpPr>
          <p:nvPr/>
        </p:nvSpPr>
        <p:spPr bwMode="auto">
          <a:xfrm>
            <a:off x="101188838" y="625646450"/>
            <a:ext cx="78557437" cy="140582650"/>
          </a:xfrm>
          <a:custGeom>
            <a:avLst/>
            <a:gdLst>
              <a:gd name="T0" fmla="*/ 0 w 49485"/>
              <a:gd name="T1" fmla="*/ 0 h 88556"/>
              <a:gd name="T2" fmla="*/ 17804 w 49485"/>
              <a:gd name="T3" fmla="*/ 1848 h 88556"/>
              <a:gd name="T4" fmla="*/ 42038 w 49485"/>
              <a:gd name="T5" fmla="*/ 17273 h 88556"/>
              <a:gd name="T6" fmla="*/ 49485 w 49485"/>
              <a:gd name="T7" fmla="*/ 28421 h 88556"/>
              <a:gd name="T8" fmla="*/ 49485 w 49485"/>
              <a:gd name="T9" fmla="*/ 68165 h 88556"/>
              <a:gd name="T10" fmla="*/ 48679 w 49485"/>
              <a:gd name="T11" fmla="*/ 67402 h 88556"/>
              <a:gd name="T12" fmla="*/ 27381 w 49485"/>
              <a:gd name="T13" fmla="*/ 86007 h 88556"/>
              <a:gd name="T14" fmla="*/ 10666 w 49485"/>
              <a:gd name="T15" fmla="*/ 88229 h 88556"/>
              <a:gd name="T16" fmla="*/ 0 w 49485"/>
              <a:gd name="T17" fmla="*/ 85608 h 88556"/>
              <a:gd name="T18" fmla="*/ 0 w 49485"/>
              <a:gd name="T19" fmla="*/ 74328 h 88556"/>
              <a:gd name="T20" fmla="*/ 8217 w 49485"/>
              <a:gd name="T21" fmla="*/ 77879 h 88556"/>
              <a:gd name="T22" fmla="*/ 43650 w 49485"/>
              <a:gd name="T23" fmla="*/ 58258 h 88556"/>
              <a:gd name="T24" fmla="*/ 9385 w 49485"/>
              <a:gd name="T25" fmla="*/ 43488 h 88556"/>
              <a:gd name="T26" fmla="*/ 27877 w 49485"/>
              <a:gd name="T27" fmla="*/ 42345 h 88556"/>
              <a:gd name="T28" fmla="*/ 46571 w 49485"/>
              <a:gd name="T29" fmla="*/ 50650 h 88556"/>
              <a:gd name="T30" fmla="*/ 8367 w 49485"/>
              <a:gd name="T31" fmla="*/ 10384 h 88556"/>
              <a:gd name="T32" fmla="*/ 0 w 49485"/>
              <a:gd name="T33" fmla="*/ 9660 h 88556"/>
              <a:gd name="T34" fmla="*/ 0 w 49485"/>
              <a:gd name="T35" fmla="*/ 0 h 88556"/>
              <a:gd name="T36" fmla="*/ 0 w 49485"/>
              <a:gd name="T37" fmla="*/ 0 h 88556"/>
              <a:gd name="T38" fmla="*/ 49485 w 49485"/>
              <a:gd name="T39" fmla="*/ 88556 h 885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T36" t="T37" r="T38" b="T39"/>
            <a:pathLst>
              <a:path w="49485" h="88556">
                <a:moveTo>
                  <a:pt x="0" y="0"/>
                </a:moveTo>
                <a:lnTo>
                  <a:pt x="17804" y="1848"/>
                </a:lnTo>
                <a:cubicBezTo>
                  <a:pt x="26953" y="4917"/>
                  <a:pt x="35221" y="10046"/>
                  <a:pt x="42038" y="17273"/>
                </a:cubicBezTo>
                <a:lnTo>
                  <a:pt x="49485" y="28421"/>
                </a:lnTo>
                <a:lnTo>
                  <a:pt x="49485" y="68165"/>
                </a:lnTo>
                <a:lnTo>
                  <a:pt x="48679" y="67402"/>
                </a:lnTo>
                <a:cubicBezTo>
                  <a:pt x="44158" y="76914"/>
                  <a:pt x="36868" y="82832"/>
                  <a:pt x="27381" y="86007"/>
                </a:cubicBezTo>
                <a:cubicBezTo>
                  <a:pt x="21870" y="87852"/>
                  <a:pt x="16218" y="88556"/>
                  <a:pt x="10666" y="88229"/>
                </a:cubicBezTo>
                <a:lnTo>
                  <a:pt x="0" y="85608"/>
                </a:lnTo>
                <a:lnTo>
                  <a:pt x="0" y="74328"/>
                </a:lnTo>
                <a:lnTo>
                  <a:pt x="8217" y="77879"/>
                </a:lnTo>
                <a:cubicBezTo>
                  <a:pt x="23406" y="80889"/>
                  <a:pt x="37110" y="74514"/>
                  <a:pt x="43650" y="58258"/>
                </a:cubicBezTo>
                <a:cubicBezTo>
                  <a:pt x="32398" y="53406"/>
                  <a:pt x="21196" y="48580"/>
                  <a:pt x="9385" y="43488"/>
                </a:cubicBezTo>
                <a:cubicBezTo>
                  <a:pt x="14999" y="38738"/>
                  <a:pt x="21831" y="40706"/>
                  <a:pt x="27877" y="42345"/>
                </a:cubicBezTo>
                <a:cubicBezTo>
                  <a:pt x="34214" y="44059"/>
                  <a:pt x="40132" y="47691"/>
                  <a:pt x="46571" y="50650"/>
                </a:cubicBezTo>
                <a:cubicBezTo>
                  <a:pt x="45242" y="31877"/>
                  <a:pt x="29512" y="16020"/>
                  <a:pt x="8367" y="10384"/>
                </a:cubicBezTo>
                <a:lnTo>
                  <a:pt x="0" y="966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127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Shape 7113">
            <a:extLst>
              <a:ext uri="{FF2B5EF4-FFF2-40B4-BE49-F238E27FC236}">
                <a16:creationId xmlns:a16="http://schemas.microsoft.com/office/drawing/2014/main" id="{4182251B-B9CC-F2B4-3F6B-D14ACC10F891}"/>
              </a:ext>
            </a:extLst>
          </p:cNvPr>
          <p:cNvSpPr>
            <a:spLocks/>
          </p:cNvSpPr>
          <p:nvPr/>
        </p:nvSpPr>
        <p:spPr bwMode="auto">
          <a:xfrm>
            <a:off x="179746275" y="1321531838"/>
            <a:ext cx="46694725" cy="18956337"/>
          </a:xfrm>
          <a:custGeom>
            <a:avLst/>
            <a:gdLst>
              <a:gd name="T0" fmla="*/ 0 w 29414"/>
              <a:gd name="T1" fmla="*/ 0 h 11941"/>
              <a:gd name="T2" fmla="*/ 29414 w 29414"/>
              <a:gd name="T3" fmla="*/ 170 h 11941"/>
              <a:gd name="T4" fmla="*/ 29414 w 29414"/>
              <a:gd name="T5" fmla="*/ 11889 h 11941"/>
              <a:gd name="T6" fmla="*/ 20810 w 29414"/>
              <a:gd name="T7" fmla="*/ 11941 h 11941"/>
              <a:gd name="T8" fmla="*/ 0 w 29414"/>
              <a:gd name="T9" fmla="*/ 10075 h 11941"/>
              <a:gd name="T10" fmla="*/ 0 w 29414"/>
              <a:gd name="T11" fmla="*/ 0 h 11941"/>
              <a:gd name="T12" fmla="*/ 0 w 29414"/>
              <a:gd name="T13" fmla="*/ 0 h 11941"/>
              <a:gd name="T14" fmla="*/ 29414 w 29414"/>
              <a:gd name="T15" fmla="*/ 11941 h 119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T12" t="T13" r="T14" b="T15"/>
            <a:pathLst>
              <a:path w="29414" h="11941">
                <a:moveTo>
                  <a:pt x="0" y="0"/>
                </a:moveTo>
                <a:lnTo>
                  <a:pt x="29414" y="170"/>
                </a:lnTo>
                <a:lnTo>
                  <a:pt x="29414" y="11889"/>
                </a:lnTo>
                <a:lnTo>
                  <a:pt x="20810" y="11941"/>
                </a:lnTo>
                <a:lnTo>
                  <a:pt x="0" y="10075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127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Shape 7114">
            <a:extLst>
              <a:ext uri="{FF2B5EF4-FFF2-40B4-BE49-F238E27FC236}">
                <a16:creationId xmlns:a16="http://schemas.microsoft.com/office/drawing/2014/main" id="{C51F2187-B818-596B-813F-6A7043CD3C6E}"/>
              </a:ext>
            </a:extLst>
          </p:cNvPr>
          <p:cNvSpPr>
            <a:spLocks/>
          </p:cNvSpPr>
          <p:nvPr/>
        </p:nvSpPr>
        <p:spPr bwMode="auto">
          <a:xfrm>
            <a:off x="179746275" y="830303775"/>
            <a:ext cx="46694725" cy="353602925"/>
          </a:xfrm>
          <a:custGeom>
            <a:avLst/>
            <a:gdLst>
              <a:gd name="T0" fmla="*/ 0 w 29414"/>
              <a:gd name="T1" fmla="*/ 0 h 222742"/>
              <a:gd name="T2" fmla="*/ 4084 w 29414"/>
              <a:gd name="T3" fmla="*/ 6113 h 222742"/>
              <a:gd name="T4" fmla="*/ 6382 w 29414"/>
              <a:gd name="T5" fmla="*/ 26141 h 222742"/>
              <a:gd name="T6" fmla="*/ 11513 w 29414"/>
              <a:gd name="T7" fmla="*/ 37533 h 222742"/>
              <a:gd name="T8" fmla="*/ 20543 w 29414"/>
              <a:gd name="T9" fmla="*/ 44658 h 222742"/>
              <a:gd name="T10" fmla="*/ 29414 w 29414"/>
              <a:gd name="T11" fmla="*/ 28706 h 222742"/>
              <a:gd name="T12" fmla="*/ 29414 w 29414"/>
              <a:gd name="T13" fmla="*/ 50896 h 222742"/>
              <a:gd name="T14" fmla="*/ 22440 w 29414"/>
              <a:gd name="T15" fmla="*/ 63051 h 222742"/>
              <a:gd name="T16" fmla="*/ 10459 w 29414"/>
              <a:gd name="T17" fmla="*/ 92588 h 222742"/>
              <a:gd name="T18" fmla="*/ 29414 w 29414"/>
              <a:gd name="T19" fmla="*/ 93051 h 222742"/>
              <a:gd name="T20" fmla="*/ 29414 w 29414"/>
              <a:gd name="T21" fmla="*/ 101352 h 222742"/>
              <a:gd name="T22" fmla="*/ 12250 w 29414"/>
              <a:gd name="T23" fmla="*/ 100246 h 222742"/>
              <a:gd name="T24" fmla="*/ 6789 w 29414"/>
              <a:gd name="T25" fmla="*/ 105643 h 222742"/>
              <a:gd name="T26" fmla="*/ 8059 w 29414"/>
              <a:gd name="T27" fmla="*/ 107612 h 222742"/>
              <a:gd name="T28" fmla="*/ 29414 w 29414"/>
              <a:gd name="T29" fmla="*/ 108543 h 222742"/>
              <a:gd name="T30" fmla="*/ 29414 w 29414"/>
              <a:gd name="T31" fmla="*/ 165613 h 222742"/>
              <a:gd name="T32" fmla="*/ 26296 w 29414"/>
              <a:gd name="T33" fmla="*/ 122458 h 222742"/>
              <a:gd name="T34" fmla="*/ 26017 w 29414"/>
              <a:gd name="T35" fmla="*/ 116578 h 222742"/>
              <a:gd name="T36" fmla="*/ 12364 w 29414"/>
              <a:gd name="T37" fmla="*/ 115638 h 222742"/>
              <a:gd name="T38" fmla="*/ 3995 w 29414"/>
              <a:gd name="T39" fmla="*/ 122979 h 222742"/>
              <a:gd name="T40" fmla="*/ 617 w 29414"/>
              <a:gd name="T41" fmla="*/ 187215 h 222742"/>
              <a:gd name="T42" fmla="*/ 1302 w 29414"/>
              <a:gd name="T43" fmla="*/ 214863 h 222742"/>
              <a:gd name="T44" fmla="*/ 0 w 29414"/>
              <a:gd name="T45" fmla="*/ 222742 h 222742"/>
              <a:gd name="T46" fmla="*/ 0 w 29414"/>
              <a:gd name="T47" fmla="*/ 102362 h 222742"/>
              <a:gd name="T48" fmla="*/ 566 w 29414"/>
              <a:gd name="T49" fmla="*/ 101516 h 222742"/>
              <a:gd name="T50" fmla="*/ 0 w 29414"/>
              <a:gd name="T51" fmla="*/ 101484 h 222742"/>
              <a:gd name="T52" fmla="*/ 0 w 29414"/>
              <a:gd name="T53" fmla="*/ 92139 h 222742"/>
              <a:gd name="T54" fmla="*/ 4173 w 29414"/>
              <a:gd name="T55" fmla="*/ 85209 h 222742"/>
              <a:gd name="T56" fmla="*/ 13685 w 29414"/>
              <a:gd name="T57" fmla="*/ 61498 h 222742"/>
              <a:gd name="T58" fmla="*/ 11615 w 29414"/>
              <a:gd name="T59" fmla="*/ 50741 h 222742"/>
              <a:gd name="T60" fmla="*/ 0 w 29414"/>
              <a:gd name="T61" fmla="*/ 39744 h 222742"/>
              <a:gd name="T62" fmla="*/ 0 w 29414"/>
              <a:gd name="T63" fmla="*/ 0 h 222742"/>
              <a:gd name="T64" fmla="*/ 0 w 29414"/>
              <a:gd name="T65" fmla="*/ 0 h 222742"/>
              <a:gd name="T66" fmla="*/ 29414 w 29414"/>
              <a:gd name="T67" fmla="*/ 222742 h 2227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T64" t="T65" r="T66" b="T67"/>
            <a:pathLst>
              <a:path w="29414" h="222742">
                <a:moveTo>
                  <a:pt x="0" y="0"/>
                </a:moveTo>
                <a:lnTo>
                  <a:pt x="4084" y="6113"/>
                </a:lnTo>
                <a:cubicBezTo>
                  <a:pt x="7043" y="12565"/>
                  <a:pt x="8287" y="18801"/>
                  <a:pt x="6382" y="26141"/>
                </a:cubicBezTo>
                <a:cubicBezTo>
                  <a:pt x="5595" y="29202"/>
                  <a:pt x="8986" y="34269"/>
                  <a:pt x="11513" y="37533"/>
                </a:cubicBezTo>
                <a:cubicBezTo>
                  <a:pt x="13888" y="40594"/>
                  <a:pt x="17635" y="42461"/>
                  <a:pt x="20543" y="44658"/>
                </a:cubicBezTo>
                <a:lnTo>
                  <a:pt x="29414" y="28706"/>
                </a:lnTo>
                <a:lnTo>
                  <a:pt x="29414" y="50896"/>
                </a:lnTo>
                <a:lnTo>
                  <a:pt x="22440" y="63051"/>
                </a:lnTo>
                <a:cubicBezTo>
                  <a:pt x="18076" y="72452"/>
                  <a:pt x="14275" y="82313"/>
                  <a:pt x="10459" y="92588"/>
                </a:cubicBezTo>
                <a:lnTo>
                  <a:pt x="29414" y="93051"/>
                </a:lnTo>
                <a:lnTo>
                  <a:pt x="29414" y="101352"/>
                </a:lnTo>
                <a:lnTo>
                  <a:pt x="12250" y="100246"/>
                </a:lnTo>
                <a:cubicBezTo>
                  <a:pt x="10421" y="100195"/>
                  <a:pt x="8605" y="103763"/>
                  <a:pt x="6789" y="105643"/>
                </a:cubicBezTo>
                <a:cubicBezTo>
                  <a:pt x="7221" y="106304"/>
                  <a:pt x="7640" y="106964"/>
                  <a:pt x="8059" y="107612"/>
                </a:cubicBezTo>
                <a:lnTo>
                  <a:pt x="29414" y="108543"/>
                </a:lnTo>
                <a:lnTo>
                  <a:pt x="29414" y="165613"/>
                </a:lnTo>
                <a:lnTo>
                  <a:pt x="26296" y="122458"/>
                </a:lnTo>
                <a:cubicBezTo>
                  <a:pt x="26169" y="120515"/>
                  <a:pt x="26106" y="118584"/>
                  <a:pt x="26017" y="116578"/>
                </a:cubicBezTo>
                <a:cubicBezTo>
                  <a:pt x="21025" y="116235"/>
                  <a:pt x="16695" y="115930"/>
                  <a:pt x="12364" y="115638"/>
                </a:cubicBezTo>
                <a:cubicBezTo>
                  <a:pt x="7386" y="115295"/>
                  <a:pt x="4274" y="116692"/>
                  <a:pt x="3995" y="122979"/>
                </a:cubicBezTo>
                <a:cubicBezTo>
                  <a:pt x="3042" y="144404"/>
                  <a:pt x="1455" y="165778"/>
                  <a:pt x="617" y="187215"/>
                </a:cubicBezTo>
                <a:cubicBezTo>
                  <a:pt x="261" y="196385"/>
                  <a:pt x="1442" y="205668"/>
                  <a:pt x="1302" y="214863"/>
                </a:cubicBezTo>
                <a:lnTo>
                  <a:pt x="0" y="222742"/>
                </a:lnTo>
                <a:lnTo>
                  <a:pt x="0" y="102362"/>
                </a:lnTo>
                <a:lnTo>
                  <a:pt x="566" y="101516"/>
                </a:lnTo>
                <a:lnTo>
                  <a:pt x="0" y="101484"/>
                </a:lnTo>
                <a:lnTo>
                  <a:pt x="0" y="92139"/>
                </a:lnTo>
                <a:lnTo>
                  <a:pt x="4173" y="85209"/>
                </a:lnTo>
                <a:cubicBezTo>
                  <a:pt x="6230" y="76941"/>
                  <a:pt x="10053" y="69156"/>
                  <a:pt x="13685" y="61498"/>
                </a:cubicBezTo>
                <a:cubicBezTo>
                  <a:pt x="15831" y="56989"/>
                  <a:pt x="15018" y="53878"/>
                  <a:pt x="11615" y="50741"/>
                </a:cubicBezTo>
                <a:lnTo>
                  <a:pt x="0" y="39744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127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Shape 7115">
            <a:extLst>
              <a:ext uri="{FF2B5EF4-FFF2-40B4-BE49-F238E27FC236}">
                <a16:creationId xmlns:a16="http://schemas.microsoft.com/office/drawing/2014/main" id="{48AF880D-E638-CFAF-792B-6969558F2097}"/>
              </a:ext>
            </a:extLst>
          </p:cNvPr>
          <p:cNvSpPr>
            <a:spLocks/>
          </p:cNvSpPr>
          <p:nvPr/>
        </p:nvSpPr>
        <p:spPr bwMode="auto">
          <a:xfrm>
            <a:off x="221448313" y="1156387388"/>
            <a:ext cx="4992687" cy="68349812"/>
          </a:xfrm>
          <a:custGeom>
            <a:avLst/>
            <a:gdLst>
              <a:gd name="T0" fmla="*/ 3145 w 3145"/>
              <a:gd name="T1" fmla="*/ 0 h 43055"/>
              <a:gd name="T2" fmla="*/ 3145 w 3145"/>
              <a:gd name="T3" fmla="*/ 43055 h 43055"/>
              <a:gd name="T4" fmla="*/ 1881 w 3145"/>
              <a:gd name="T5" fmla="*/ 26483 h 43055"/>
              <a:gd name="T6" fmla="*/ 340 w 3145"/>
              <a:gd name="T7" fmla="*/ 11416 h 43055"/>
              <a:gd name="T8" fmla="*/ 3145 w 3145"/>
              <a:gd name="T9" fmla="*/ 0 h 43055"/>
              <a:gd name="T10" fmla="*/ 0 w 3145"/>
              <a:gd name="T11" fmla="*/ 0 h 43055"/>
              <a:gd name="T12" fmla="*/ 3145 w 3145"/>
              <a:gd name="T13" fmla="*/ 43055 h 430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T10" t="T11" r="T12" b="T13"/>
            <a:pathLst>
              <a:path w="3145" h="43055">
                <a:moveTo>
                  <a:pt x="3145" y="0"/>
                </a:moveTo>
                <a:lnTo>
                  <a:pt x="3145" y="43055"/>
                </a:lnTo>
                <a:lnTo>
                  <a:pt x="1881" y="26483"/>
                </a:lnTo>
                <a:cubicBezTo>
                  <a:pt x="481" y="21330"/>
                  <a:pt x="0" y="16266"/>
                  <a:pt x="340" y="11416"/>
                </a:cubicBezTo>
                <a:lnTo>
                  <a:pt x="3145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127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" name="Shape 7116">
            <a:extLst>
              <a:ext uri="{FF2B5EF4-FFF2-40B4-BE49-F238E27FC236}">
                <a16:creationId xmlns:a16="http://schemas.microsoft.com/office/drawing/2014/main" id="{7517063C-1629-6F85-19C5-9344A7481562}"/>
              </a:ext>
            </a:extLst>
          </p:cNvPr>
          <p:cNvSpPr>
            <a:spLocks/>
          </p:cNvSpPr>
          <p:nvPr/>
        </p:nvSpPr>
        <p:spPr bwMode="auto">
          <a:xfrm>
            <a:off x="226441000" y="1399974975"/>
            <a:ext cx="100949125" cy="381339725"/>
          </a:xfrm>
          <a:custGeom>
            <a:avLst/>
            <a:gdLst>
              <a:gd name="T0" fmla="*/ 0 w 63590"/>
              <a:gd name="T1" fmla="*/ 0 h 240214"/>
              <a:gd name="T2" fmla="*/ 2877 w 63590"/>
              <a:gd name="T3" fmla="*/ 70 h 240214"/>
              <a:gd name="T4" fmla="*/ 21584 w 63590"/>
              <a:gd name="T5" fmla="*/ 2166 h 240214"/>
              <a:gd name="T6" fmla="*/ 30804 w 63590"/>
              <a:gd name="T7" fmla="*/ 12593 h 240214"/>
              <a:gd name="T8" fmla="*/ 21393 w 63590"/>
              <a:gd name="T9" fmla="*/ 21940 h 240214"/>
              <a:gd name="T10" fmla="*/ 3982 w 63590"/>
              <a:gd name="T11" fmla="*/ 23870 h 240214"/>
              <a:gd name="T12" fmla="*/ 5150 w 63590"/>
              <a:gd name="T13" fmla="*/ 47594 h 240214"/>
              <a:gd name="T14" fmla="*/ 8985 w 63590"/>
              <a:gd name="T15" fmla="*/ 74899 h 240214"/>
              <a:gd name="T16" fmla="*/ 21762 w 63590"/>
              <a:gd name="T17" fmla="*/ 105747 h 240214"/>
              <a:gd name="T18" fmla="*/ 51315 w 63590"/>
              <a:gd name="T19" fmla="*/ 146616 h 240214"/>
              <a:gd name="T20" fmla="*/ 63590 w 63590"/>
              <a:gd name="T21" fmla="*/ 172636 h 240214"/>
              <a:gd name="T22" fmla="*/ 63590 w 63590"/>
              <a:gd name="T23" fmla="*/ 235139 h 240214"/>
              <a:gd name="T24" fmla="*/ 62961 w 63590"/>
              <a:gd name="T25" fmla="*/ 236697 h 240214"/>
              <a:gd name="T26" fmla="*/ 49270 w 63590"/>
              <a:gd name="T27" fmla="*/ 239592 h 240214"/>
              <a:gd name="T28" fmla="*/ 20319 w 63590"/>
              <a:gd name="T29" fmla="*/ 240091 h 240214"/>
              <a:gd name="T30" fmla="*/ 0 w 63590"/>
              <a:gd name="T31" fmla="*/ 240214 h 240214"/>
              <a:gd name="T32" fmla="*/ 0 w 63590"/>
              <a:gd name="T33" fmla="*/ 228495 h 240214"/>
              <a:gd name="T34" fmla="*/ 48152 w 63590"/>
              <a:gd name="T35" fmla="*/ 228772 h 240214"/>
              <a:gd name="T36" fmla="*/ 58274 w 63590"/>
              <a:gd name="T37" fmla="*/ 221558 h 240214"/>
              <a:gd name="T38" fmla="*/ 56636 w 63590"/>
              <a:gd name="T39" fmla="*/ 182874 h 240214"/>
              <a:gd name="T40" fmla="*/ 40278 w 63590"/>
              <a:gd name="T41" fmla="*/ 151023 h 240214"/>
              <a:gd name="T42" fmla="*/ 12922 w 63590"/>
              <a:gd name="T43" fmla="*/ 111399 h 240214"/>
              <a:gd name="T44" fmla="*/ 743 w 63590"/>
              <a:gd name="T45" fmla="*/ 82849 h 240214"/>
              <a:gd name="T46" fmla="*/ 0 w 63590"/>
              <a:gd name="T47" fmla="*/ 72562 h 240214"/>
              <a:gd name="T48" fmla="*/ 0 w 63590"/>
              <a:gd name="T49" fmla="*/ 15493 h 240214"/>
              <a:gd name="T50" fmla="*/ 735 w 63590"/>
              <a:gd name="T51" fmla="*/ 15525 h 240214"/>
              <a:gd name="T52" fmla="*/ 22625 w 63590"/>
              <a:gd name="T53" fmla="*/ 12516 h 240214"/>
              <a:gd name="T54" fmla="*/ 18904 w 63590"/>
              <a:gd name="T55" fmla="*/ 9519 h 240214"/>
              <a:gd name="T56" fmla="*/ 0 w 63590"/>
              <a:gd name="T57" fmla="*/ 8301 h 240214"/>
              <a:gd name="T58" fmla="*/ 0 w 63590"/>
              <a:gd name="T59" fmla="*/ 0 h 240214"/>
              <a:gd name="T60" fmla="*/ 0 w 63590"/>
              <a:gd name="T61" fmla="*/ 0 h 240214"/>
              <a:gd name="T62" fmla="*/ 63590 w 63590"/>
              <a:gd name="T63" fmla="*/ 240214 h 2402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T60" t="T61" r="T62" b="T63"/>
            <a:pathLst>
              <a:path w="63590" h="240214">
                <a:moveTo>
                  <a:pt x="0" y="0"/>
                </a:moveTo>
                <a:lnTo>
                  <a:pt x="2877" y="70"/>
                </a:lnTo>
                <a:cubicBezTo>
                  <a:pt x="9125" y="451"/>
                  <a:pt x="15399" y="1036"/>
                  <a:pt x="21584" y="2166"/>
                </a:cubicBezTo>
                <a:cubicBezTo>
                  <a:pt x="26804" y="3118"/>
                  <a:pt x="30613" y="6611"/>
                  <a:pt x="30804" y="12593"/>
                </a:cubicBezTo>
                <a:cubicBezTo>
                  <a:pt x="31020" y="19120"/>
                  <a:pt x="26334" y="21114"/>
                  <a:pt x="21393" y="21940"/>
                </a:cubicBezTo>
                <a:cubicBezTo>
                  <a:pt x="15958" y="22854"/>
                  <a:pt x="10433" y="23184"/>
                  <a:pt x="3982" y="23870"/>
                </a:cubicBezTo>
                <a:cubicBezTo>
                  <a:pt x="4350" y="31909"/>
                  <a:pt x="4350" y="39783"/>
                  <a:pt x="5150" y="47594"/>
                </a:cubicBezTo>
                <a:cubicBezTo>
                  <a:pt x="6077" y="56725"/>
                  <a:pt x="7792" y="65793"/>
                  <a:pt x="8985" y="74899"/>
                </a:cubicBezTo>
                <a:cubicBezTo>
                  <a:pt x="10484" y="86430"/>
                  <a:pt x="14789" y="96514"/>
                  <a:pt x="21762" y="105747"/>
                </a:cubicBezTo>
                <a:cubicBezTo>
                  <a:pt x="31871" y="119146"/>
                  <a:pt x="41307" y="133128"/>
                  <a:pt x="51315" y="146616"/>
                </a:cubicBezTo>
                <a:lnTo>
                  <a:pt x="63590" y="172636"/>
                </a:lnTo>
                <a:lnTo>
                  <a:pt x="63590" y="235139"/>
                </a:lnTo>
                <a:lnTo>
                  <a:pt x="62961" y="236697"/>
                </a:lnTo>
                <a:cubicBezTo>
                  <a:pt x="60081" y="239211"/>
                  <a:pt x="55899" y="239783"/>
                  <a:pt x="49270" y="239592"/>
                </a:cubicBezTo>
                <a:cubicBezTo>
                  <a:pt x="39618" y="239307"/>
                  <a:pt x="29966" y="239726"/>
                  <a:pt x="20319" y="240091"/>
                </a:cubicBezTo>
                <a:lnTo>
                  <a:pt x="0" y="240214"/>
                </a:lnTo>
                <a:lnTo>
                  <a:pt x="0" y="228495"/>
                </a:lnTo>
                <a:lnTo>
                  <a:pt x="48152" y="228772"/>
                </a:lnTo>
                <a:cubicBezTo>
                  <a:pt x="53372" y="228810"/>
                  <a:pt x="58147" y="227121"/>
                  <a:pt x="58274" y="221558"/>
                </a:cubicBezTo>
                <a:cubicBezTo>
                  <a:pt x="58579" y="208655"/>
                  <a:pt x="59684" y="195168"/>
                  <a:pt x="56636" y="182874"/>
                </a:cubicBezTo>
                <a:cubicBezTo>
                  <a:pt x="53842" y="171571"/>
                  <a:pt x="46666" y="161081"/>
                  <a:pt x="40278" y="151023"/>
                </a:cubicBezTo>
                <a:cubicBezTo>
                  <a:pt x="31655" y="137472"/>
                  <a:pt x="21317" y="125089"/>
                  <a:pt x="12922" y="111399"/>
                </a:cubicBezTo>
                <a:cubicBezTo>
                  <a:pt x="7576" y="102661"/>
                  <a:pt x="2318" y="92768"/>
                  <a:pt x="743" y="82849"/>
                </a:cubicBezTo>
                <a:lnTo>
                  <a:pt x="0" y="72562"/>
                </a:lnTo>
                <a:lnTo>
                  <a:pt x="0" y="15493"/>
                </a:lnTo>
                <a:lnTo>
                  <a:pt x="735" y="15525"/>
                </a:lnTo>
                <a:cubicBezTo>
                  <a:pt x="8081" y="15460"/>
                  <a:pt x="15392" y="14733"/>
                  <a:pt x="22625" y="12516"/>
                </a:cubicBezTo>
                <a:cubicBezTo>
                  <a:pt x="21406" y="10827"/>
                  <a:pt x="20174" y="9621"/>
                  <a:pt x="18904" y="9519"/>
                </a:cubicBezTo>
                <a:lnTo>
                  <a:pt x="0" y="8301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127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" name="Shape 7117">
            <a:extLst>
              <a:ext uri="{FF2B5EF4-FFF2-40B4-BE49-F238E27FC236}">
                <a16:creationId xmlns:a16="http://schemas.microsoft.com/office/drawing/2014/main" id="{53C71DD7-0A9E-9203-9AA7-2715CA822B41}"/>
              </a:ext>
            </a:extLst>
          </p:cNvPr>
          <p:cNvSpPr>
            <a:spLocks/>
          </p:cNvSpPr>
          <p:nvPr/>
        </p:nvSpPr>
        <p:spPr bwMode="auto">
          <a:xfrm>
            <a:off x="226441000" y="1556756475"/>
            <a:ext cx="100949125" cy="160818513"/>
          </a:xfrm>
          <a:custGeom>
            <a:avLst/>
            <a:gdLst>
              <a:gd name="T0" fmla="*/ 44596 w 63590"/>
              <a:gd name="T1" fmla="*/ 0 h 101303"/>
              <a:gd name="T2" fmla="*/ 63590 w 63590"/>
              <a:gd name="T3" fmla="*/ 1722 h 101303"/>
              <a:gd name="T4" fmla="*/ 63590 w 63590"/>
              <a:gd name="T5" fmla="*/ 11191 h 101303"/>
              <a:gd name="T6" fmla="*/ 61297 w 63590"/>
              <a:gd name="T7" fmla="*/ 10727 h 101303"/>
              <a:gd name="T8" fmla="*/ 12973 w 63590"/>
              <a:gd name="T9" fmla="*/ 24722 h 101303"/>
              <a:gd name="T10" fmla="*/ 7296 w 63590"/>
              <a:gd name="T11" fmla="*/ 33764 h 101303"/>
              <a:gd name="T12" fmla="*/ 29674 w 63590"/>
              <a:gd name="T13" fmla="*/ 27491 h 101303"/>
              <a:gd name="T14" fmla="*/ 7322 w 63590"/>
              <a:gd name="T15" fmla="*/ 68931 h 101303"/>
              <a:gd name="T16" fmla="*/ 10103 w 63590"/>
              <a:gd name="T17" fmla="*/ 66670 h 101303"/>
              <a:gd name="T18" fmla="*/ 59709 w 63590"/>
              <a:gd name="T19" fmla="*/ 32736 h 101303"/>
              <a:gd name="T20" fmla="*/ 63590 w 63590"/>
              <a:gd name="T21" fmla="*/ 31034 h 101303"/>
              <a:gd name="T22" fmla="*/ 63590 w 63590"/>
              <a:gd name="T23" fmla="*/ 42683 h 101303"/>
              <a:gd name="T24" fmla="*/ 34093 w 63590"/>
              <a:gd name="T25" fmla="*/ 60104 h 101303"/>
              <a:gd name="T26" fmla="*/ 13126 w 63590"/>
              <a:gd name="T27" fmla="*/ 76703 h 101303"/>
              <a:gd name="T28" fmla="*/ 61462 w 63590"/>
              <a:gd name="T29" fmla="*/ 87130 h 101303"/>
              <a:gd name="T30" fmla="*/ 63590 w 63590"/>
              <a:gd name="T31" fmla="*/ 85857 h 101303"/>
              <a:gd name="T32" fmla="*/ 63590 w 63590"/>
              <a:gd name="T33" fmla="*/ 95337 h 101303"/>
              <a:gd name="T34" fmla="*/ 50527 w 63590"/>
              <a:gd name="T35" fmla="*/ 99868 h 101303"/>
              <a:gd name="T36" fmla="*/ 8388 w 63590"/>
              <a:gd name="T37" fmla="*/ 84679 h 101303"/>
              <a:gd name="T38" fmla="*/ 0 w 63590"/>
              <a:gd name="T39" fmla="*/ 99299 h 101303"/>
              <a:gd name="T40" fmla="*/ 0 w 63590"/>
              <a:gd name="T41" fmla="*/ 77109 h 101303"/>
              <a:gd name="T42" fmla="*/ 200 w 63590"/>
              <a:gd name="T43" fmla="*/ 76749 h 101303"/>
              <a:gd name="T44" fmla="*/ 0 w 63590"/>
              <a:gd name="T45" fmla="*/ 74123 h 101303"/>
              <a:gd name="T46" fmla="*/ 0 w 63590"/>
              <a:gd name="T47" fmla="*/ 31068 h 101303"/>
              <a:gd name="T48" fmla="*/ 583 w 63590"/>
              <a:gd name="T49" fmla="*/ 28696 h 101303"/>
              <a:gd name="T50" fmla="*/ 19793 w 63590"/>
              <a:gd name="T51" fmla="*/ 7945 h 101303"/>
              <a:gd name="T52" fmla="*/ 44596 w 63590"/>
              <a:gd name="T53" fmla="*/ 0 h 101303"/>
              <a:gd name="T54" fmla="*/ 0 w 63590"/>
              <a:gd name="T55" fmla="*/ 0 h 101303"/>
              <a:gd name="T56" fmla="*/ 63590 w 63590"/>
              <a:gd name="T57" fmla="*/ 101303 h 1013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T54" t="T55" r="T56" b="T57"/>
            <a:pathLst>
              <a:path w="63590" h="101303">
                <a:moveTo>
                  <a:pt x="44596" y="0"/>
                </a:moveTo>
                <a:lnTo>
                  <a:pt x="63590" y="1722"/>
                </a:lnTo>
                <a:lnTo>
                  <a:pt x="63590" y="11191"/>
                </a:lnTo>
                <a:lnTo>
                  <a:pt x="61297" y="10727"/>
                </a:lnTo>
                <a:cubicBezTo>
                  <a:pt x="42285" y="6205"/>
                  <a:pt x="26638" y="11768"/>
                  <a:pt x="12973" y="24722"/>
                </a:cubicBezTo>
                <a:cubicBezTo>
                  <a:pt x="10509" y="27059"/>
                  <a:pt x="9151" y="30717"/>
                  <a:pt x="7296" y="33764"/>
                </a:cubicBezTo>
                <a:cubicBezTo>
                  <a:pt x="26295" y="19909"/>
                  <a:pt x="26295" y="19909"/>
                  <a:pt x="29674" y="27491"/>
                </a:cubicBezTo>
                <a:cubicBezTo>
                  <a:pt x="13367" y="36406"/>
                  <a:pt x="32" y="44661"/>
                  <a:pt x="7322" y="68931"/>
                </a:cubicBezTo>
                <a:cubicBezTo>
                  <a:pt x="8338" y="68118"/>
                  <a:pt x="9303" y="67483"/>
                  <a:pt x="10103" y="66670"/>
                </a:cubicBezTo>
                <a:cubicBezTo>
                  <a:pt x="24543" y="52002"/>
                  <a:pt x="41955" y="42070"/>
                  <a:pt x="59709" y="32736"/>
                </a:cubicBezTo>
                <a:lnTo>
                  <a:pt x="63590" y="31034"/>
                </a:lnTo>
                <a:lnTo>
                  <a:pt x="63590" y="42683"/>
                </a:lnTo>
                <a:lnTo>
                  <a:pt x="34093" y="60104"/>
                </a:lnTo>
                <a:cubicBezTo>
                  <a:pt x="26931" y="64778"/>
                  <a:pt x="20555" y="70747"/>
                  <a:pt x="13126" y="76703"/>
                </a:cubicBezTo>
                <a:cubicBezTo>
                  <a:pt x="28899" y="90305"/>
                  <a:pt x="44926" y="93645"/>
                  <a:pt x="61462" y="87130"/>
                </a:cubicBezTo>
                <a:lnTo>
                  <a:pt x="63590" y="85857"/>
                </a:lnTo>
                <a:lnTo>
                  <a:pt x="63590" y="95337"/>
                </a:lnTo>
                <a:lnTo>
                  <a:pt x="50527" y="99868"/>
                </a:lnTo>
                <a:cubicBezTo>
                  <a:pt x="34995" y="101303"/>
                  <a:pt x="20860" y="96680"/>
                  <a:pt x="8388" y="84679"/>
                </a:cubicBezTo>
                <a:lnTo>
                  <a:pt x="0" y="99299"/>
                </a:lnTo>
                <a:lnTo>
                  <a:pt x="0" y="77109"/>
                </a:lnTo>
                <a:lnTo>
                  <a:pt x="200" y="76749"/>
                </a:lnTo>
                <a:lnTo>
                  <a:pt x="0" y="74123"/>
                </a:lnTo>
                <a:lnTo>
                  <a:pt x="0" y="31068"/>
                </a:lnTo>
                <a:lnTo>
                  <a:pt x="583" y="28696"/>
                </a:lnTo>
                <a:cubicBezTo>
                  <a:pt x="4353" y="20096"/>
                  <a:pt x="11018" y="12847"/>
                  <a:pt x="19793" y="7945"/>
                </a:cubicBezTo>
                <a:cubicBezTo>
                  <a:pt x="27947" y="3399"/>
                  <a:pt x="36160" y="840"/>
                  <a:pt x="44596" y="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127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" name="Shape 7118">
            <a:extLst>
              <a:ext uri="{FF2B5EF4-FFF2-40B4-BE49-F238E27FC236}">
                <a16:creationId xmlns:a16="http://schemas.microsoft.com/office/drawing/2014/main" id="{EA036BD6-BB32-9080-7C26-7BAD700CD476}"/>
              </a:ext>
            </a:extLst>
          </p:cNvPr>
          <p:cNvSpPr>
            <a:spLocks/>
          </p:cNvSpPr>
          <p:nvPr/>
        </p:nvSpPr>
        <p:spPr bwMode="auto">
          <a:xfrm>
            <a:off x="327390125" y="2145769147"/>
            <a:ext cx="12387263" cy="99223513"/>
          </a:xfrm>
          <a:custGeom>
            <a:avLst/>
            <a:gdLst>
              <a:gd name="T0" fmla="*/ 0 w 7803"/>
              <a:gd name="T1" fmla="*/ 0 h 62503"/>
              <a:gd name="T2" fmla="*/ 4731 w 7803"/>
              <a:gd name="T3" fmla="*/ 10029 h 62503"/>
              <a:gd name="T4" fmla="*/ 5251 w 7803"/>
              <a:gd name="T5" fmla="*/ 49507 h 62503"/>
              <a:gd name="T6" fmla="*/ 0 w 7803"/>
              <a:gd name="T7" fmla="*/ 62503 h 62503"/>
              <a:gd name="T8" fmla="*/ 0 w 7803"/>
              <a:gd name="T9" fmla="*/ 0 h 62503"/>
              <a:gd name="T10" fmla="*/ 0 w 7803"/>
              <a:gd name="T11" fmla="*/ 0 h 62503"/>
              <a:gd name="T12" fmla="*/ 7803 w 7803"/>
              <a:gd name="T13" fmla="*/ 62503 h 625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T10" t="T11" r="T12" b="T13"/>
            <a:pathLst>
              <a:path w="7803" h="62503">
                <a:moveTo>
                  <a:pt x="0" y="0"/>
                </a:moveTo>
                <a:lnTo>
                  <a:pt x="4731" y="10029"/>
                </a:lnTo>
                <a:cubicBezTo>
                  <a:pt x="7641" y="22662"/>
                  <a:pt x="7803" y="35867"/>
                  <a:pt x="5251" y="49507"/>
                </a:cubicBezTo>
                <a:lnTo>
                  <a:pt x="0" y="62503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127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" name="Shape 7119">
            <a:extLst>
              <a:ext uri="{FF2B5EF4-FFF2-40B4-BE49-F238E27FC236}">
                <a16:creationId xmlns:a16="http://schemas.microsoft.com/office/drawing/2014/main" id="{AAE4DF80-C105-F94A-B1BA-1198D13E2BB2}"/>
              </a:ext>
            </a:extLst>
          </p:cNvPr>
          <p:cNvSpPr>
            <a:spLocks/>
          </p:cNvSpPr>
          <p:nvPr/>
        </p:nvSpPr>
        <p:spPr bwMode="auto">
          <a:xfrm>
            <a:off x="327390125" y="1863923438"/>
            <a:ext cx="13536613" cy="20635912"/>
          </a:xfrm>
          <a:custGeom>
            <a:avLst/>
            <a:gdLst>
              <a:gd name="T0" fmla="*/ 2306 w 8527"/>
              <a:gd name="T1" fmla="*/ 338 h 12999"/>
              <a:gd name="T2" fmla="*/ 7854 w 8527"/>
              <a:gd name="T3" fmla="*/ 3902 h 12999"/>
              <a:gd name="T4" fmla="*/ 1060 w 8527"/>
              <a:gd name="T5" fmla="*/ 12373 h 12999"/>
              <a:gd name="T6" fmla="*/ 0 w 8527"/>
              <a:gd name="T7" fmla="*/ 12999 h 12999"/>
              <a:gd name="T8" fmla="*/ 0 w 8527"/>
              <a:gd name="T9" fmla="*/ 1349 h 12999"/>
              <a:gd name="T10" fmla="*/ 2306 w 8527"/>
              <a:gd name="T11" fmla="*/ 338 h 12999"/>
              <a:gd name="T12" fmla="*/ 0 w 8527"/>
              <a:gd name="T13" fmla="*/ 0 h 12999"/>
              <a:gd name="T14" fmla="*/ 8527 w 8527"/>
              <a:gd name="T15" fmla="*/ 12999 h 129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T12" t="T13" r="T14" b="T15"/>
            <a:pathLst>
              <a:path w="8527" h="12999">
                <a:moveTo>
                  <a:pt x="2306" y="338"/>
                </a:moveTo>
                <a:cubicBezTo>
                  <a:pt x="4409" y="0"/>
                  <a:pt x="6406" y="708"/>
                  <a:pt x="7854" y="3902"/>
                </a:cubicBezTo>
                <a:cubicBezTo>
                  <a:pt x="8527" y="5375"/>
                  <a:pt x="4057" y="10481"/>
                  <a:pt x="1060" y="12373"/>
                </a:cubicBezTo>
                <a:lnTo>
                  <a:pt x="0" y="12999"/>
                </a:lnTo>
                <a:lnTo>
                  <a:pt x="0" y="1349"/>
                </a:lnTo>
                <a:lnTo>
                  <a:pt x="2306" y="338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127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9" name="Shape 7120">
            <a:extLst>
              <a:ext uri="{FF2B5EF4-FFF2-40B4-BE49-F238E27FC236}">
                <a16:creationId xmlns:a16="http://schemas.microsoft.com/office/drawing/2014/main" id="{E7D4E8AB-B3E4-A646-4FAE-5371C6AFAEAD}"/>
              </a:ext>
            </a:extLst>
          </p:cNvPr>
          <p:cNvSpPr>
            <a:spLocks/>
          </p:cNvSpPr>
          <p:nvPr/>
        </p:nvSpPr>
        <p:spPr bwMode="auto">
          <a:xfrm>
            <a:off x="327390125" y="1840168088"/>
            <a:ext cx="126984125" cy="148613812"/>
          </a:xfrm>
          <a:custGeom>
            <a:avLst/>
            <a:gdLst>
              <a:gd name="T0" fmla="*/ 0 w 79990"/>
              <a:gd name="T1" fmla="*/ 0 h 93615"/>
              <a:gd name="T2" fmla="*/ 7143 w 79990"/>
              <a:gd name="T3" fmla="*/ 648 h 93615"/>
              <a:gd name="T4" fmla="*/ 73094 w 79990"/>
              <a:gd name="T5" fmla="*/ 5563 h 93615"/>
              <a:gd name="T6" fmla="*/ 79177 w 79990"/>
              <a:gd name="T7" fmla="*/ 8001 h 93615"/>
              <a:gd name="T8" fmla="*/ 78161 w 79990"/>
              <a:gd name="T9" fmla="*/ 15418 h 93615"/>
              <a:gd name="T10" fmla="*/ 42347 w 79990"/>
              <a:gd name="T11" fmla="*/ 64300 h 93615"/>
              <a:gd name="T12" fmla="*/ 18086 w 79990"/>
              <a:gd name="T13" fmla="*/ 87343 h 93615"/>
              <a:gd name="T14" fmla="*/ 0 w 79990"/>
              <a:gd name="T15" fmla="*/ 93615 h 93615"/>
              <a:gd name="T16" fmla="*/ 0 w 79990"/>
              <a:gd name="T17" fmla="*/ 84135 h 93615"/>
              <a:gd name="T18" fmla="*/ 21924 w 79990"/>
              <a:gd name="T19" fmla="*/ 71022 h 93615"/>
              <a:gd name="T20" fmla="*/ 40023 w 79990"/>
              <a:gd name="T21" fmla="*/ 48539 h 93615"/>
              <a:gd name="T22" fmla="*/ 56698 w 79990"/>
              <a:gd name="T23" fmla="*/ 24016 h 93615"/>
              <a:gd name="T24" fmla="*/ 58311 w 79990"/>
              <a:gd name="T25" fmla="*/ 21273 h 93615"/>
              <a:gd name="T26" fmla="*/ 0 w 79990"/>
              <a:gd name="T27" fmla="*/ 9469 h 93615"/>
              <a:gd name="T28" fmla="*/ 0 w 79990"/>
              <a:gd name="T29" fmla="*/ 0 h 93615"/>
              <a:gd name="T30" fmla="*/ 0 w 79990"/>
              <a:gd name="T31" fmla="*/ 0 h 93615"/>
              <a:gd name="T32" fmla="*/ 79990 w 79990"/>
              <a:gd name="T33" fmla="*/ 93615 h 936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T30" t="T31" r="T32" b="T33"/>
            <a:pathLst>
              <a:path w="79990" h="93615">
                <a:moveTo>
                  <a:pt x="0" y="0"/>
                </a:moveTo>
                <a:lnTo>
                  <a:pt x="7143" y="648"/>
                </a:lnTo>
                <a:cubicBezTo>
                  <a:pt x="28847" y="6248"/>
                  <a:pt x="50818" y="11024"/>
                  <a:pt x="73094" y="5563"/>
                </a:cubicBezTo>
                <a:cubicBezTo>
                  <a:pt x="74923" y="5118"/>
                  <a:pt x="78593" y="6528"/>
                  <a:pt x="79177" y="8001"/>
                </a:cubicBezTo>
                <a:cubicBezTo>
                  <a:pt x="79990" y="10046"/>
                  <a:pt x="79457" y="13602"/>
                  <a:pt x="78161" y="15418"/>
                </a:cubicBezTo>
                <a:cubicBezTo>
                  <a:pt x="66414" y="31877"/>
                  <a:pt x="54679" y="48362"/>
                  <a:pt x="42347" y="64300"/>
                </a:cubicBezTo>
                <a:cubicBezTo>
                  <a:pt x="35203" y="73540"/>
                  <a:pt x="27218" y="81461"/>
                  <a:pt x="18086" y="87343"/>
                </a:cubicBezTo>
                <a:lnTo>
                  <a:pt x="0" y="93615"/>
                </a:lnTo>
                <a:lnTo>
                  <a:pt x="0" y="84135"/>
                </a:lnTo>
                <a:lnTo>
                  <a:pt x="21924" y="71022"/>
                </a:lnTo>
                <a:cubicBezTo>
                  <a:pt x="29000" y="64910"/>
                  <a:pt x="35083" y="57449"/>
                  <a:pt x="40023" y="48539"/>
                </a:cubicBezTo>
                <a:cubicBezTo>
                  <a:pt x="44836" y="39878"/>
                  <a:pt x="51110" y="32169"/>
                  <a:pt x="56698" y="24016"/>
                </a:cubicBezTo>
                <a:cubicBezTo>
                  <a:pt x="57575" y="22733"/>
                  <a:pt x="58286" y="21323"/>
                  <a:pt x="58311" y="21273"/>
                </a:cubicBezTo>
                <a:lnTo>
                  <a:pt x="0" y="9469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127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" name="Shape 7121">
            <a:extLst>
              <a:ext uri="{FF2B5EF4-FFF2-40B4-BE49-F238E27FC236}">
                <a16:creationId xmlns:a16="http://schemas.microsoft.com/office/drawing/2014/main" id="{09C51AF3-8BA5-0B60-1228-AEA074DC9E21}"/>
              </a:ext>
            </a:extLst>
          </p:cNvPr>
          <p:cNvSpPr>
            <a:spLocks/>
          </p:cNvSpPr>
          <p:nvPr/>
        </p:nvSpPr>
        <p:spPr bwMode="auto">
          <a:xfrm>
            <a:off x="352396425" y="2145769147"/>
            <a:ext cx="21813838" cy="61452125"/>
          </a:xfrm>
          <a:custGeom>
            <a:avLst/>
            <a:gdLst>
              <a:gd name="T0" fmla="*/ 1041 w 13741"/>
              <a:gd name="T1" fmla="*/ 0 h 38710"/>
              <a:gd name="T2" fmla="*/ 2819 w 13741"/>
              <a:gd name="T3" fmla="*/ 419 h 38710"/>
              <a:gd name="T4" fmla="*/ 5652 w 13741"/>
              <a:gd name="T5" fmla="*/ 279 h 38710"/>
              <a:gd name="T6" fmla="*/ 6198 w 13741"/>
              <a:gd name="T7" fmla="*/ 1372 h 38710"/>
              <a:gd name="T8" fmla="*/ 9182 w 13741"/>
              <a:gd name="T9" fmla="*/ 7277 h 38710"/>
              <a:gd name="T10" fmla="*/ 11595 w 13741"/>
              <a:gd name="T11" fmla="*/ 13500 h 38710"/>
              <a:gd name="T12" fmla="*/ 13741 w 13741"/>
              <a:gd name="T13" fmla="*/ 18504 h 38710"/>
              <a:gd name="T14" fmla="*/ 11709 w 13741"/>
              <a:gd name="T15" fmla="*/ 25260 h 38710"/>
              <a:gd name="T16" fmla="*/ 10858 w 13741"/>
              <a:gd name="T17" fmla="*/ 30112 h 38710"/>
              <a:gd name="T18" fmla="*/ 8776 w 13741"/>
              <a:gd name="T19" fmla="*/ 34227 h 38710"/>
              <a:gd name="T20" fmla="*/ 7696 w 13741"/>
              <a:gd name="T21" fmla="*/ 36373 h 38710"/>
              <a:gd name="T22" fmla="*/ 4458 w 13741"/>
              <a:gd name="T23" fmla="*/ 37249 h 38710"/>
              <a:gd name="T24" fmla="*/ 2197 w 13741"/>
              <a:gd name="T25" fmla="*/ 38710 h 38710"/>
              <a:gd name="T26" fmla="*/ 1727 w 13741"/>
              <a:gd name="T27" fmla="*/ 36119 h 38710"/>
              <a:gd name="T28" fmla="*/ 737 w 13741"/>
              <a:gd name="T29" fmla="*/ 33464 h 38710"/>
              <a:gd name="T30" fmla="*/ 902 w 13741"/>
              <a:gd name="T31" fmla="*/ 30937 h 38710"/>
              <a:gd name="T32" fmla="*/ 1207 w 13741"/>
              <a:gd name="T33" fmla="*/ 26391 h 38710"/>
              <a:gd name="T34" fmla="*/ 2781 w 13741"/>
              <a:gd name="T35" fmla="*/ 21908 h 38710"/>
              <a:gd name="T36" fmla="*/ 2718 w 13741"/>
              <a:gd name="T37" fmla="*/ 17386 h 38710"/>
              <a:gd name="T38" fmla="*/ 2667 w 13741"/>
              <a:gd name="T39" fmla="*/ 13449 h 38710"/>
              <a:gd name="T40" fmla="*/ 876 w 13741"/>
              <a:gd name="T41" fmla="*/ 9525 h 38710"/>
              <a:gd name="T42" fmla="*/ 267 w 13741"/>
              <a:gd name="T43" fmla="*/ 5537 h 38710"/>
              <a:gd name="T44" fmla="*/ 0 w 13741"/>
              <a:gd name="T45" fmla="*/ 3759 h 38710"/>
              <a:gd name="T46" fmla="*/ 749 w 13741"/>
              <a:gd name="T47" fmla="*/ 1842 h 38710"/>
              <a:gd name="T48" fmla="*/ 1041 w 13741"/>
              <a:gd name="T49" fmla="*/ 0 h 38710"/>
              <a:gd name="T50" fmla="*/ 0 w 13741"/>
              <a:gd name="T51" fmla="*/ 0 h 38710"/>
              <a:gd name="T52" fmla="*/ 13741 w 13741"/>
              <a:gd name="T53" fmla="*/ 38710 h 387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T50" t="T51" r="T52" b="T53"/>
            <a:pathLst>
              <a:path w="13741" h="38710">
                <a:moveTo>
                  <a:pt x="1041" y="0"/>
                </a:moveTo>
                <a:cubicBezTo>
                  <a:pt x="2819" y="419"/>
                  <a:pt x="5652" y="279"/>
                  <a:pt x="6198" y="1372"/>
                </a:cubicBezTo>
                <a:cubicBezTo>
                  <a:pt x="9182" y="7277"/>
                  <a:pt x="11595" y="13500"/>
                  <a:pt x="13741" y="18504"/>
                </a:cubicBezTo>
                <a:cubicBezTo>
                  <a:pt x="11709" y="25260"/>
                  <a:pt x="10858" y="30112"/>
                  <a:pt x="8776" y="34227"/>
                </a:cubicBezTo>
                <a:cubicBezTo>
                  <a:pt x="7696" y="36373"/>
                  <a:pt x="4458" y="37249"/>
                  <a:pt x="2197" y="38710"/>
                </a:cubicBezTo>
                <a:cubicBezTo>
                  <a:pt x="1727" y="36119"/>
                  <a:pt x="737" y="33464"/>
                  <a:pt x="902" y="30937"/>
                </a:cubicBezTo>
                <a:cubicBezTo>
                  <a:pt x="1207" y="26391"/>
                  <a:pt x="2781" y="21908"/>
                  <a:pt x="2718" y="17386"/>
                </a:cubicBezTo>
                <a:cubicBezTo>
                  <a:pt x="2667" y="13449"/>
                  <a:pt x="876" y="9525"/>
                  <a:pt x="267" y="5537"/>
                </a:cubicBezTo>
                <a:cubicBezTo>
                  <a:pt x="0" y="3759"/>
                  <a:pt x="749" y="1842"/>
                  <a:pt x="1041" y="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127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1" name="Shape 7122">
            <a:extLst>
              <a:ext uri="{FF2B5EF4-FFF2-40B4-BE49-F238E27FC236}">
                <a16:creationId xmlns:a16="http://schemas.microsoft.com/office/drawing/2014/main" id="{8AC1D787-170A-9DC2-B07B-53976A62FAE3}"/>
              </a:ext>
            </a:extLst>
          </p:cNvPr>
          <p:cNvSpPr>
            <a:spLocks/>
          </p:cNvSpPr>
          <p:nvPr/>
        </p:nvSpPr>
        <p:spPr bwMode="auto">
          <a:xfrm>
            <a:off x="32011938" y="2145769147"/>
            <a:ext cx="72035987" cy="189231587"/>
          </a:xfrm>
          <a:custGeom>
            <a:avLst/>
            <a:gdLst>
              <a:gd name="T0" fmla="*/ 45377 w 45377"/>
              <a:gd name="T1" fmla="*/ 0 h 119201"/>
              <a:gd name="T2" fmla="*/ 45377 w 45377"/>
              <a:gd name="T3" fmla="*/ 19356 h 119201"/>
              <a:gd name="T4" fmla="*/ 25172 w 45377"/>
              <a:gd name="T5" fmla="*/ 40843 h 119201"/>
              <a:gd name="T6" fmla="*/ 22695 w 45377"/>
              <a:gd name="T7" fmla="*/ 49772 h 119201"/>
              <a:gd name="T8" fmla="*/ 35700 w 45377"/>
              <a:gd name="T9" fmla="*/ 43828 h 119201"/>
              <a:gd name="T10" fmla="*/ 39154 w 45377"/>
              <a:gd name="T11" fmla="*/ 41212 h 119201"/>
              <a:gd name="T12" fmla="*/ 45377 w 45377"/>
              <a:gd name="T13" fmla="*/ 33874 h 119201"/>
              <a:gd name="T14" fmla="*/ 45377 w 45377"/>
              <a:gd name="T15" fmla="*/ 119201 h 119201"/>
              <a:gd name="T16" fmla="*/ 22479 w 45377"/>
              <a:gd name="T17" fmla="*/ 117666 h 119201"/>
              <a:gd name="T18" fmla="*/ 15875 w 45377"/>
              <a:gd name="T19" fmla="*/ 113297 h 119201"/>
              <a:gd name="T20" fmla="*/ 10973 w 45377"/>
              <a:gd name="T21" fmla="*/ 45060 h 119201"/>
              <a:gd name="T22" fmla="*/ 25654 w 45377"/>
              <a:gd name="T23" fmla="*/ 25095 h 119201"/>
              <a:gd name="T24" fmla="*/ 45377 w 45377"/>
              <a:gd name="T25" fmla="*/ 0 h 119201"/>
              <a:gd name="T26" fmla="*/ 0 w 45377"/>
              <a:gd name="T27" fmla="*/ 0 h 119201"/>
              <a:gd name="T28" fmla="*/ 45377 w 45377"/>
              <a:gd name="T29" fmla="*/ 119201 h 1192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T26" t="T27" r="T28" b="T29"/>
            <a:pathLst>
              <a:path w="45377" h="119201">
                <a:moveTo>
                  <a:pt x="45377" y="0"/>
                </a:moveTo>
                <a:lnTo>
                  <a:pt x="45377" y="19356"/>
                </a:lnTo>
                <a:lnTo>
                  <a:pt x="25172" y="40843"/>
                </a:lnTo>
                <a:cubicBezTo>
                  <a:pt x="23355" y="42939"/>
                  <a:pt x="23432" y="46901"/>
                  <a:pt x="22695" y="49772"/>
                </a:cubicBezTo>
                <a:cubicBezTo>
                  <a:pt x="27991" y="47371"/>
                  <a:pt x="31890" y="45695"/>
                  <a:pt x="35700" y="43828"/>
                </a:cubicBezTo>
                <a:cubicBezTo>
                  <a:pt x="36970" y="43206"/>
                  <a:pt x="38214" y="42291"/>
                  <a:pt x="39154" y="41212"/>
                </a:cubicBezTo>
                <a:lnTo>
                  <a:pt x="45377" y="33874"/>
                </a:lnTo>
                <a:lnTo>
                  <a:pt x="45377" y="119201"/>
                </a:lnTo>
                <a:lnTo>
                  <a:pt x="22479" y="117666"/>
                </a:lnTo>
                <a:cubicBezTo>
                  <a:pt x="20193" y="117475"/>
                  <a:pt x="17374" y="115367"/>
                  <a:pt x="15875" y="113297"/>
                </a:cubicBezTo>
                <a:cubicBezTo>
                  <a:pt x="0" y="91339"/>
                  <a:pt x="4204" y="67818"/>
                  <a:pt x="10973" y="45060"/>
                </a:cubicBezTo>
                <a:cubicBezTo>
                  <a:pt x="13233" y="37440"/>
                  <a:pt x="20511" y="31610"/>
                  <a:pt x="25654" y="25095"/>
                </a:cubicBezTo>
                <a:lnTo>
                  <a:pt x="45377" y="0"/>
                </a:lnTo>
                <a:close/>
              </a:path>
            </a:pathLst>
          </a:custGeom>
          <a:solidFill>
            <a:srgbClr val="D3D9E7"/>
          </a:soli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127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2" name="Shape 7123">
            <a:extLst>
              <a:ext uri="{FF2B5EF4-FFF2-40B4-BE49-F238E27FC236}">
                <a16:creationId xmlns:a16="http://schemas.microsoft.com/office/drawing/2014/main" id="{072FDBB1-D99C-087B-EB90-A30CE1704B82}"/>
              </a:ext>
            </a:extLst>
          </p:cNvPr>
          <p:cNvSpPr>
            <a:spLocks/>
          </p:cNvSpPr>
          <p:nvPr/>
        </p:nvSpPr>
        <p:spPr bwMode="auto">
          <a:xfrm>
            <a:off x="104047925" y="2145769147"/>
            <a:ext cx="217136663" cy="328002900"/>
          </a:xfrm>
          <a:custGeom>
            <a:avLst/>
            <a:gdLst>
              <a:gd name="T0" fmla="*/ 43942 w 136779"/>
              <a:gd name="T1" fmla="*/ 178 h 206616"/>
              <a:gd name="T2" fmla="*/ 44018 w 136779"/>
              <a:gd name="T3" fmla="*/ 113182 h 206616"/>
              <a:gd name="T4" fmla="*/ 46660 w 136779"/>
              <a:gd name="T5" fmla="*/ 113627 h 206616"/>
              <a:gd name="T6" fmla="*/ 48984 w 136779"/>
              <a:gd name="T7" fmla="*/ 99568 h 206616"/>
              <a:gd name="T8" fmla="*/ 48298 w 136779"/>
              <a:gd name="T9" fmla="*/ 71920 h 206616"/>
              <a:gd name="T10" fmla="*/ 51676 w 136779"/>
              <a:gd name="T11" fmla="*/ 7683 h 206616"/>
              <a:gd name="T12" fmla="*/ 60046 w 136779"/>
              <a:gd name="T13" fmla="*/ 343 h 206616"/>
              <a:gd name="T14" fmla="*/ 73698 w 136779"/>
              <a:gd name="T15" fmla="*/ 1283 h 206616"/>
              <a:gd name="T16" fmla="*/ 73977 w 136779"/>
              <a:gd name="T17" fmla="*/ 7163 h 206616"/>
              <a:gd name="T18" fmla="*/ 77838 w 136779"/>
              <a:gd name="T19" fmla="*/ 60604 h 206616"/>
              <a:gd name="T20" fmla="*/ 90018 w 136779"/>
              <a:gd name="T21" fmla="*/ 89154 h 206616"/>
              <a:gd name="T22" fmla="*/ 117373 w 136779"/>
              <a:gd name="T23" fmla="*/ 128778 h 206616"/>
              <a:gd name="T24" fmla="*/ 133731 w 136779"/>
              <a:gd name="T25" fmla="*/ 160630 h 206616"/>
              <a:gd name="T26" fmla="*/ 135382 w 136779"/>
              <a:gd name="T27" fmla="*/ 199314 h 206616"/>
              <a:gd name="T28" fmla="*/ 125247 w 136779"/>
              <a:gd name="T29" fmla="*/ 206527 h 206616"/>
              <a:gd name="T30" fmla="*/ 30505 w 136779"/>
              <a:gd name="T31" fmla="*/ 205969 h 206616"/>
              <a:gd name="T32" fmla="*/ 0 w 136779"/>
              <a:gd name="T33" fmla="*/ 203923 h 206616"/>
              <a:gd name="T34" fmla="*/ 0 w 136779"/>
              <a:gd name="T35" fmla="*/ 118595 h 206616"/>
              <a:gd name="T36" fmla="*/ 18517 w 136779"/>
              <a:gd name="T37" fmla="*/ 96761 h 206616"/>
              <a:gd name="T38" fmla="*/ 22682 w 136779"/>
              <a:gd name="T39" fmla="*/ 86589 h 206616"/>
              <a:gd name="T40" fmla="*/ 20574 w 136779"/>
              <a:gd name="T41" fmla="*/ 84899 h 206616"/>
              <a:gd name="T42" fmla="*/ 15862 w 136779"/>
              <a:gd name="T43" fmla="*/ 88125 h 206616"/>
              <a:gd name="T44" fmla="*/ 3416 w 136779"/>
              <a:gd name="T45" fmla="*/ 100444 h 206616"/>
              <a:gd name="T46" fmla="*/ 0 w 136779"/>
              <a:gd name="T47" fmla="*/ 104077 h 206616"/>
              <a:gd name="T48" fmla="*/ 0 w 136779"/>
              <a:gd name="T49" fmla="*/ 84721 h 206616"/>
              <a:gd name="T50" fmla="*/ 17158 w 136779"/>
              <a:gd name="T51" fmla="*/ 62890 h 206616"/>
              <a:gd name="T52" fmla="*/ 26771 w 136779"/>
              <a:gd name="T53" fmla="*/ 28397 h 206616"/>
              <a:gd name="T54" fmla="*/ 27546 w 136779"/>
              <a:gd name="T55" fmla="*/ 673 h 206616"/>
              <a:gd name="T56" fmla="*/ 43942 w 136779"/>
              <a:gd name="T57" fmla="*/ 178 h 206616"/>
              <a:gd name="T58" fmla="*/ 0 w 136779"/>
              <a:gd name="T59" fmla="*/ 0 h 206616"/>
              <a:gd name="T60" fmla="*/ 136779 w 136779"/>
              <a:gd name="T61" fmla="*/ 206616 h 2066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T58" t="T59" r="T60" b="T61"/>
            <a:pathLst>
              <a:path w="136779" h="206616">
                <a:moveTo>
                  <a:pt x="43942" y="178"/>
                </a:moveTo>
                <a:cubicBezTo>
                  <a:pt x="39230" y="38430"/>
                  <a:pt x="38367" y="75768"/>
                  <a:pt x="44018" y="113182"/>
                </a:cubicBezTo>
                <a:cubicBezTo>
                  <a:pt x="44894" y="113335"/>
                  <a:pt x="45783" y="113487"/>
                  <a:pt x="46660" y="113627"/>
                </a:cubicBezTo>
                <a:cubicBezTo>
                  <a:pt x="47472" y="108940"/>
                  <a:pt x="48908" y="104292"/>
                  <a:pt x="48984" y="99568"/>
                </a:cubicBezTo>
                <a:cubicBezTo>
                  <a:pt x="49124" y="90360"/>
                  <a:pt x="47942" y="81089"/>
                  <a:pt x="48298" y="71920"/>
                </a:cubicBezTo>
                <a:cubicBezTo>
                  <a:pt x="49149" y="50482"/>
                  <a:pt x="50736" y="29108"/>
                  <a:pt x="51676" y="7683"/>
                </a:cubicBezTo>
                <a:cubicBezTo>
                  <a:pt x="51956" y="1397"/>
                  <a:pt x="55067" y="0"/>
                  <a:pt x="60046" y="343"/>
                </a:cubicBezTo>
                <a:cubicBezTo>
                  <a:pt x="64376" y="635"/>
                  <a:pt x="68707" y="940"/>
                  <a:pt x="73698" y="1283"/>
                </a:cubicBezTo>
                <a:cubicBezTo>
                  <a:pt x="73787" y="3289"/>
                  <a:pt x="73850" y="5220"/>
                  <a:pt x="73977" y="7163"/>
                </a:cubicBezTo>
                <a:cubicBezTo>
                  <a:pt x="75108" y="24993"/>
                  <a:pt x="75057" y="43002"/>
                  <a:pt x="77838" y="60604"/>
                </a:cubicBezTo>
                <a:cubicBezTo>
                  <a:pt x="79413" y="70523"/>
                  <a:pt x="84671" y="80416"/>
                  <a:pt x="90018" y="89154"/>
                </a:cubicBezTo>
                <a:cubicBezTo>
                  <a:pt x="98412" y="102845"/>
                  <a:pt x="108750" y="115227"/>
                  <a:pt x="117373" y="128778"/>
                </a:cubicBezTo>
                <a:cubicBezTo>
                  <a:pt x="123761" y="138836"/>
                  <a:pt x="130937" y="149327"/>
                  <a:pt x="133731" y="160630"/>
                </a:cubicBezTo>
                <a:cubicBezTo>
                  <a:pt x="136779" y="172923"/>
                  <a:pt x="135674" y="186411"/>
                  <a:pt x="135382" y="199314"/>
                </a:cubicBezTo>
                <a:cubicBezTo>
                  <a:pt x="135242" y="204876"/>
                  <a:pt x="130467" y="206566"/>
                  <a:pt x="125247" y="206527"/>
                </a:cubicBezTo>
                <a:cubicBezTo>
                  <a:pt x="93662" y="206286"/>
                  <a:pt x="62090" y="206616"/>
                  <a:pt x="30505" y="205969"/>
                </a:cubicBezTo>
                <a:lnTo>
                  <a:pt x="0" y="203923"/>
                </a:lnTo>
                <a:lnTo>
                  <a:pt x="0" y="118595"/>
                </a:lnTo>
                <a:lnTo>
                  <a:pt x="18517" y="96761"/>
                </a:lnTo>
                <a:cubicBezTo>
                  <a:pt x="20663" y="94069"/>
                  <a:pt x="21336" y="90018"/>
                  <a:pt x="22682" y="86589"/>
                </a:cubicBezTo>
                <a:cubicBezTo>
                  <a:pt x="21984" y="86030"/>
                  <a:pt x="21272" y="85471"/>
                  <a:pt x="20574" y="84899"/>
                </a:cubicBezTo>
                <a:cubicBezTo>
                  <a:pt x="18986" y="85966"/>
                  <a:pt x="17234" y="86817"/>
                  <a:pt x="15862" y="88125"/>
                </a:cubicBezTo>
                <a:cubicBezTo>
                  <a:pt x="11633" y="92126"/>
                  <a:pt x="7468" y="96228"/>
                  <a:pt x="3416" y="100444"/>
                </a:cubicBezTo>
                <a:lnTo>
                  <a:pt x="0" y="104077"/>
                </a:lnTo>
                <a:lnTo>
                  <a:pt x="0" y="84721"/>
                </a:lnTo>
                <a:lnTo>
                  <a:pt x="17158" y="62890"/>
                </a:lnTo>
                <a:cubicBezTo>
                  <a:pt x="24066" y="53175"/>
                  <a:pt x="27076" y="41199"/>
                  <a:pt x="26771" y="28397"/>
                </a:cubicBezTo>
                <a:cubicBezTo>
                  <a:pt x="26568" y="19494"/>
                  <a:pt x="27241" y="10604"/>
                  <a:pt x="27546" y="673"/>
                </a:cubicBezTo>
                <a:cubicBezTo>
                  <a:pt x="32651" y="521"/>
                  <a:pt x="37833" y="368"/>
                  <a:pt x="43942" y="178"/>
                </a:cubicBezTo>
                <a:close/>
              </a:path>
            </a:pathLst>
          </a:custGeom>
          <a:solidFill>
            <a:srgbClr val="D3D9E7"/>
          </a:soli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127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3" name="Shape 7124">
            <a:extLst>
              <a:ext uri="{FF2B5EF4-FFF2-40B4-BE49-F238E27FC236}">
                <a16:creationId xmlns:a16="http://schemas.microsoft.com/office/drawing/2014/main" id="{3CE261B6-5A59-D3CD-CE35-8E574EC8FBF5}"/>
              </a:ext>
            </a:extLst>
          </p:cNvPr>
          <p:cNvSpPr>
            <a:spLocks/>
          </p:cNvSpPr>
          <p:nvPr/>
        </p:nvSpPr>
        <p:spPr bwMode="auto">
          <a:xfrm>
            <a:off x="226485450" y="2145769147"/>
            <a:ext cx="193467038" cy="138830050"/>
          </a:xfrm>
          <a:custGeom>
            <a:avLst/>
            <a:gdLst>
              <a:gd name="T0" fmla="*/ 61278 w 121869"/>
              <a:gd name="T1" fmla="*/ 4521 h 87452"/>
              <a:gd name="T2" fmla="*/ 81331 w 121869"/>
              <a:gd name="T3" fmla="*/ 9296 h 87452"/>
              <a:gd name="T4" fmla="*/ 101638 w 121869"/>
              <a:gd name="T5" fmla="*/ 12751 h 87452"/>
              <a:gd name="T6" fmla="*/ 121869 w 121869"/>
              <a:gd name="T7" fmla="*/ 16802 h 87452"/>
              <a:gd name="T8" fmla="*/ 121844 w 121869"/>
              <a:gd name="T9" fmla="*/ 16840 h 87452"/>
              <a:gd name="T10" fmla="*/ 121133 w 121869"/>
              <a:gd name="T11" fmla="*/ 18250 h 87452"/>
              <a:gd name="T12" fmla="*/ 120256 w 121869"/>
              <a:gd name="T13" fmla="*/ 19533 h 87452"/>
              <a:gd name="T14" fmla="*/ 114681 w 121869"/>
              <a:gd name="T15" fmla="*/ 27686 h 87452"/>
              <a:gd name="T16" fmla="*/ 108395 w 121869"/>
              <a:gd name="T17" fmla="*/ 35395 h 87452"/>
              <a:gd name="T18" fmla="*/ 103581 w 121869"/>
              <a:gd name="T19" fmla="*/ 44056 h 87452"/>
              <a:gd name="T20" fmla="*/ 93701 w 121869"/>
              <a:gd name="T21" fmla="*/ 61874 h 87452"/>
              <a:gd name="T22" fmla="*/ 79248 w 121869"/>
              <a:gd name="T23" fmla="*/ 73901 h 87452"/>
              <a:gd name="T24" fmla="*/ 61443 w 121869"/>
              <a:gd name="T25" fmla="*/ 80924 h 87452"/>
              <a:gd name="T26" fmla="*/ 44895 w 121869"/>
              <a:gd name="T27" fmla="*/ 87452 h 87452"/>
              <a:gd name="T28" fmla="*/ 28867 w 121869"/>
              <a:gd name="T29" fmla="*/ 84099 h 87452"/>
              <a:gd name="T30" fmla="*/ 13094 w 121869"/>
              <a:gd name="T31" fmla="*/ 70498 h 87452"/>
              <a:gd name="T32" fmla="*/ 20523 w 121869"/>
              <a:gd name="T33" fmla="*/ 64541 h 87452"/>
              <a:gd name="T34" fmla="*/ 26911 w 121869"/>
              <a:gd name="T35" fmla="*/ 58572 h 87452"/>
              <a:gd name="T36" fmla="*/ 34061 w 121869"/>
              <a:gd name="T37" fmla="*/ 53899 h 87452"/>
              <a:gd name="T38" fmla="*/ 43980 w 121869"/>
              <a:gd name="T39" fmla="*/ 47422 h 87452"/>
              <a:gd name="T40" fmla="*/ 54635 w 121869"/>
              <a:gd name="T41" fmla="*/ 42189 h 87452"/>
              <a:gd name="T42" fmla="*/ 64630 w 121869"/>
              <a:gd name="T43" fmla="*/ 35852 h 87452"/>
              <a:gd name="T44" fmla="*/ 67615 w 121869"/>
              <a:gd name="T45" fmla="*/ 33960 h 87452"/>
              <a:gd name="T46" fmla="*/ 72085 w 121869"/>
              <a:gd name="T47" fmla="*/ 28854 h 87452"/>
              <a:gd name="T48" fmla="*/ 71412 w 121869"/>
              <a:gd name="T49" fmla="*/ 27381 h 87452"/>
              <a:gd name="T50" fmla="*/ 68517 w 121869"/>
              <a:gd name="T51" fmla="*/ 20993 h 87452"/>
              <a:gd name="T52" fmla="*/ 63437 w 121869"/>
              <a:gd name="T53" fmla="*/ 24549 h 87452"/>
              <a:gd name="T54" fmla="*/ 59677 w 121869"/>
              <a:gd name="T55" fmla="*/ 26530 h 87452"/>
              <a:gd name="T56" fmla="*/ 41923 w 121869"/>
              <a:gd name="T57" fmla="*/ 35865 h 87452"/>
              <a:gd name="T58" fmla="*/ 24511 w 121869"/>
              <a:gd name="T59" fmla="*/ 45796 h 87452"/>
              <a:gd name="T60" fmla="*/ 10071 w 121869"/>
              <a:gd name="T61" fmla="*/ 60465 h 87452"/>
              <a:gd name="T62" fmla="*/ 9271 w 121869"/>
              <a:gd name="T63" fmla="*/ 61277 h 87452"/>
              <a:gd name="T64" fmla="*/ 8306 w 121869"/>
              <a:gd name="T65" fmla="*/ 61913 h 87452"/>
              <a:gd name="T66" fmla="*/ 7303 w 121869"/>
              <a:gd name="T67" fmla="*/ 62725 h 87452"/>
              <a:gd name="T68" fmla="*/ 0 w 121869"/>
              <a:gd name="T69" fmla="*/ 38456 h 87452"/>
              <a:gd name="T70" fmla="*/ 13335 w 121869"/>
              <a:gd name="T71" fmla="*/ 30200 h 87452"/>
              <a:gd name="T72" fmla="*/ 29642 w 121869"/>
              <a:gd name="T73" fmla="*/ 21285 h 87452"/>
              <a:gd name="T74" fmla="*/ 26264 w 121869"/>
              <a:gd name="T75" fmla="*/ 13703 h 87452"/>
              <a:gd name="T76" fmla="*/ 26264 w 121869"/>
              <a:gd name="T77" fmla="*/ 13703 h 87452"/>
              <a:gd name="T78" fmla="*/ 7264 w 121869"/>
              <a:gd name="T79" fmla="*/ 27559 h 87452"/>
              <a:gd name="T80" fmla="*/ 9131 w 121869"/>
              <a:gd name="T81" fmla="*/ 24511 h 87452"/>
              <a:gd name="T82" fmla="*/ 10478 w 121869"/>
              <a:gd name="T83" fmla="*/ 20853 h 87452"/>
              <a:gd name="T84" fmla="*/ 12941 w 121869"/>
              <a:gd name="T85" fmla="*/ 18517 h 87452"/>
              <a:gd name="T86" fmla="*/ 26607 w 121869"/>
              <a:gd name="T87" fmla="*/ 5563 h 87452"/>
              <a:gd name="T88" fmla="*/ 42253 w 121869"/>
              <a:gd name="T89" fmla="*/ 0 h 87452"/>
              <a:gd name="T90" fmla="*/ 61278 w 121869"/>
              <a:gd name="T91" fmla="*/ 4521 h 87452"/>
              <a:gd name="T92" fmla="*/ 0 w 121869"/>
              <a:gd name="T93" fmla="*/ 0 h 87452"/>
              <a:gd name="T94" fmla="*/ 121869 w 121869"/>
              <a:gd name="T95" fmla="*/ 87452 h 874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T92" t="T93" r="T94" b="T95"/>
            <a:pathLst>
              <a:path w="121869" h="87452">
                <a:moveTo>
                  <a:pt x="61278" y="4521"/>
                </a:moveTo>
                <a:cubicBezTo>
                  <a:pt x="81331" y="9296"/>
                  <a:pt x="101638" y="12751"/>
                  <a:pt x="121869" y="16802"/>
                </a:cubicBezTo>
                <a:cubicBezTo>
                  <a:pt x="121844" y="16840"/>
                  <a:pt x="121133" y="18250"/>
                  <a:pt x="120256" y="19533"/>
                </a:cubicBezTo>
                <a:cubicBezTo>
                  <a:pt x="114681" y="27686"/>
                  <a:pt x="108395" y="35395"/>
                  <a:pt x="103581" y="44056"/>
                </a:cubicBezTo>
                <a:cubicBezTo>
                  <a:pt x="93701" y="61874"/>
                  <a:pt x="79248" y="73901"/>
                  <a:pt x="61443" y="80924"/>
                </a:cubicBezTo>
                <a:cubicBezTo>
                  <a:pt x="44895" y="87452"/>
                  <a:pt x="28867" y="84099"/>
                  <a:pt x="13094" y="70498"/>
                </a:cubicBezTo>
                <a:cubicBezTo>
                  <a:pt x="20523" y="64541"/>
                  <a:pt x="26911" y="58572"/>
                  <a:pt x="34061" y="53899"/>
                </a:cubicBezTo>
                <a:cubicBezTo>
                  <a:pt x="43980" y="47422"/>
                  <a:pt x="54635" y="42189"/>
                  <a:pt x="64630" y="35852"/>
                </a:cubicBezTo>
                <a:cubicBezTo>
                  <a:pt x="67615" y="33960"/>
                  <a:pt x="72085" y="28854"/>
                  <a:pt x="71412" y="27381"/>
                </a:cubicBezTo>
                <a:cubicBezTo>
                  <a:pt x="68517" y="20993"/>
                  <a:pt x="63437" y="24549"/>
                  <a:pt x="59677" y="26530"/>
                </a:cubicBezTo>
                <a:cubicBezTo>
                  <a:pt x="41923" y="35865"/>
                  <a:pt x="24511" y="45796"/>
                  <a:pt x="10071" y="60465"/>
                </a:cubicBezTo>
                <a:cubicBezTo>
                  <a:pt x="9271" y="61277"/>
                  <a:pt x="8306" y="61913"/>
                  <a:pt x="7303" y="62725"/>
                </a:cubicBezTo>
                <a:cubicBezTo>
                  <a:pt x="0" y="38456"/>
                  <a:pt x="13335" y="30200"/>
                  <a:pt x="29642" y="21285"/>
                </a:cubicBezTo>
                <a:cubicBezTo>
                  <a:pt x="26264" y="13703"/>
                  <a:pt x="26264" y="13703"/>
                  <a:pt x="7264" y="27559"/>
                </a:cubicBezTo>
                <a:cubicBezTo>
                  <a:pt x="9131" y="24511"/>
                  <a:pt x="10478" y="20853"/>
                  <a:pt x="12941" y="18517"/>
                </a:cubicBezTo>
                <a:cubicBezTo>
                  <a:pt x="26607" y="5563"/>
                  <a:pt x="42253" y="0"/>
                  <a:pt x="61278" y="4521"/>
                </a:cubicBezTo>
                <a:close/>
              </a:path>
            </a:pathLst>
          </a:custGeom>
          <a:solidFill>
            <a:srgbClr val="33A65E"/>
          </a:soli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127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4" name="Shape 7125">
            <a:extLst>
              <a:ext uri="{FF2B5EF4-FFF2-40B4-BE49-F238E27FC236}">
                <a16:creationId xmlns:a16="http://schemas.microsoft.com/office/drawing/2014/main" id="{9210CD89-0B6F-0854-9496-B58D5BE52831}"/>
              </a:ext>
            </a:extLst>
          </p:cNvPr>
          <p:cNvSpPr>
            <a:spLocks/>
          </p:cNvSpPr>
          <p:nvPr/>
        </p:nvSpPr>
        <p:spPr bwMode="auto">
          <a:xfrm>
            <a:off x="27262138" y="2145769147"/>
            <a:ext cx="147862925" cy="119246650"/>
          </a:xfrm>
          <a:custGeom>
            <a:avLst/>
            <a:gdLst>
              <a:gd name="T0" fmla="*/ 32320 w 93142"/>
              <a:gd name="T1" fmla="*/ 2652 h 75116"/>
              <a:gd name="T2" fmla="*/ 63995 w 93142"/>
              <a:gd name="T3" fmla="*/ 0 h 75116"/>
              <a:gd name="T4" fmla="*/ 91370 w 93142"/>
              <a:gd name="T5" fmla="*/ 19845 h 75116"/>
              <a:gd name="T6" fmla="*/ 93142 w 93142"/>
              <a:gd name="T7" fmla="*/ 44877 h 75116"/>
              <a:gd name="T8" fmla="*/ 86703 w 93142"/>
              <a:gd name="T9" fmla="*/ 41931 h 75116"/>
              <a:gd name="T10" fmla="*/ 80772 w 93142"/>
              <a:gd name="T11" fmla="*/ 38286 h 75116"/>
              <a:gd name="T12" fmla="*/ 74447 w 93142"/>
              <a:gd name="T13" fmla="*/ 36571 h 75116"/>
              <a:gd name="T14" fmla="*/ 68402 w 93142"/>
              <a:gd name="T15" fmla="*/ 34933 h 75116"/>
              <a:gd name="T16" fmla="*/ 61570 w 93142"/>
              <a:gd name="T17" fmla="*/ 32964 h 75116"/>
              <a:gd name="T18" fmla="*/ 55956 w 93142"/>
              <a:gd name="T19" fmla="*/ 37714 h 75116"/>
              <a:gd name="T20" fmla="*/ 67767 w 93142"/>
              <a:gd name="T21" fmla="*/ 42807 h 75116"/>
              <a:gd name="T22" fmla="*/ 78956 w 93142"/>
              <a:gd name="T23" fmla="*/ 47633 h 75116"/>
              <a:gd name="T24" fmla="*/ 90208 w 93142"/>
              <a:gd name="T25" fmla="*/ 52484 h 75116"/>
              <a:gd name="T26" fmla="*/ 83668 w 93142"/>
              <a:gd name="T27" fmla="*/ 68740 h 75116"/>
              <a:gd name="T28" fmla="*/ 69977 w 93142"/>
              <a:gd name="T29" fmla="*/ 75116 h 75116"/>
              <a:gd name="T30" fmla="*/ 54788 w 93142"/>
              <a:gd name="T31" fmla="*/ 72118 h 75116"/>
              <a:gd name="T32" fmla="*/ 39484 w 93142"/>
              <a:gd name="T33" fmla="*/ 69083 h 75116"/>
              <a:gd name="T34" fmla="*/ 28981 w 93142"/>
              <a:gd name="T35" fmla="*/ 61260 h 75116"/>
              <a:gd name="T36" fmla="*/ 21654 w 93142"/>
              <a:gd name="T37" fmla="*/ 46096 h 75116"/>
              <a:gd name="T38" fmla="*/ 16065 w 93142"/>
              <a:gd name="T39" fmla="*/ 34539 h 75116"/>
              <a:gd name="T40" fmla="*/ 7493 w 93142"/>
              <a:gd name="T41" fmla="*/ 24519 h 75116"/>
              <a:gd name="T42" fmla="*/ 0 w 93142"/>
              <a:gd name="T43" fmla="*/ 13445 h 75116"/>
              <a:gd name="T44" fmla="*/ 10725 w 93142"/>
              <a:gd name="T45" fmla="*/ 6920 h 75116"/>
              <a:gd name="T46" fmla="*/ 21761 w 93142"/>
              <a:gd name="T47" fmla="*/ 3536 h 75116"/>
              <a:gd name="T48" fmla="*/ 32320 w 93142"/>
              <a:gd name="T49" fmla="*/ 2652 h 75116"/>
              <a:gd name="T50" fmla="*/ 0 w 93142"/>
              <a:gd name="T51" fmla="*/ 0 h 75116"/>
              <a:gd name="T52" fmla="*/ 93142 w 93142"/>
              <a:gd name="T53" fmla="*/ 75116 h 75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T50" t="T51" r="T52" b="T53"/>
            <a:pathLst>
              <a:path w="93142" h="75116">
                <a:moveTo>
                  <a:pt x="32320" y="2652"/>
                </a:moveTo>
                <a:cubicBezTo>
                  <a:pt x="63995" y="0"/>
                  <a:pt x="91370" y="19845"/>
                  <a:pt x="93142" y="44877"/>
                </a:cubicBezTo>
                <a:cubicBezTo>
                  <a:pt x="86703" y="41931"/>
                  <a:pt x="80772" y="38286"/>
                  <a:pt x="74447" y="36571"/>
                </a:cubicBezTo>
                <a:cubicBezTo>
                  <a:pt x="68402" y="34933"/>
                  <a:pt x="61570" y="32964"/>
                  <a:pt x="55956" y="37714"/>
                </a:cubicBezTo>
                <a:cubicBezTo>
                  <a:pt x="67767" y="42807"/>
                  <a:pt x="78956" y="47633"/>
                  <a:pt x="90208" y="52484"/>
                </a:cubicBezTo>
                <a:cubicBezTo>
                  <a:pt x="83668" y="68740"/>
                  <a:pt x="69977" y="75116"/>
                  <a:pt x="54788" y="72118"/>
                </a:cubicBezTo>
                <a:cubicBezTo>
                  <a:pt x="39484" y="69083"/>
                  <a:pt x="28981" y="61260"/>
                  <a:pt x="21654" y="46096"/>
                </a:cubicBezTo>
                <a:cubicBezTo>
                  <a:pt x="16065" y="34539"/>
                  <a:pt x="7493" y="24519"/>
                  <a:pt x="0" y="13445"/>
                </a:cubicBezTo>
                <a:cubicBezTo>
                  <a:pt x="10725" y="6920"/>
                  <a:pt x="21761" y="3536"/>
                  <a:pt x="32320" y="2652"/>
                </a:cubicBezTo>
                <a:close/>
              </a:path>
            </a:pathLst>
          </a:custGeom>
          <a:solidFill>
            <a:srgbClr val="6CA369"/>
          </a:soli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127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5" name="Shape 7126">
            <a:extLst>
              <a:ext uri="{FF2B5EF4-FFF2-40B4-BE49-F238E27FC236}">
                <a16:creationId xmlns:a16="http://schemas.microsoft.com/office/drawing/2014/main" id="{1D382D1F-012E-66BD-2F67-786B10E8BEA5}"/>
              </a:ext>
            </a:extLst>
          </p:cNvPr>
          <p:cNvSpPr>
            <a:spLocks/>
          </p:cNvSpPr>
          <p:nvPr/>
        </p:nvSpPr>
        <p:spPr bwMode="auto">
          <a:xfrm>
            <a:off x="190531750" y="2145769147"/>
            <a:ext cx="71813738" cy="15544800"/>
          </a:xfrm>
          <a:custGeom>
            <a:avLst/>
            <a:gdLst>
              <a:gd name="T0" fmla="*/ 5448 w 45237"/>
              <a:gd name="T1" fmla="*/ 51 h 9792"/>
              <a:gd name="T2" fmla="*/ 17475 w 45237"/>
              <a:gd name="T3" fmla="*/ 356 h 9792"/>
              <a:gd name="T4" fmla="*/ 29502 w 45237"/>
              <a:gd name="T5" fmla="*/ 1397 h 9792"/>
              <a:gd name="T6" fmla="*/ 41529 w 45237"/>
              <a:gd name="T7" fmla="*/ 2375 h 9792"/>
              <a:gd name="T8" fmla="*/ 42799 w 45237"/>
              <a:gd name="T9" fmla="*/ 2477 h 9792"/>
              <a:gd name="T10" fmla="*/ 44018 w 45237"/>
              <a:gd name="T11" fmla="*/ 3670 h 9792"/>
              <a:gd name="T12" fmla="*/ 45237 w 45237"/>
              <a:gd name="T13" fmla="*/ 5359 h 9792"/>
              <a:gd name="T14" fmla="*/ 30785 w 45237"/>
              <a:gd name="T15" fmla="*/ 9792 h 9792"/>
              <a:gd name="T16" fmla="*/ 16002 w 45237"/>
              <a:gd name="T17" fmla="*/ 8281 h 9792"/>
              <a:gd name="T18" fmla="*/ 1270 w 45237"/>
              <a:gd name="T19" fmla="*/ 7417 h 9792"/>
              <a:gd name="T20" fmla="*/ 851 w 45237"/>
              <a:gd name="T21" fmla="*/ 6756 h 9792"/>
              <a:gd name="T22" fmla="*/ 419 w 45237"/>
              <a:gd name="T23" fmla="*/ 6109 h 9792"/>
              <a:gd name="T24" fmla="*/ 0 w 45237"/>
              <a:gd name="T25" fmla="*/ 5448 h 9792"/>
              <a:gd name="T26" fmla="*/ 1816 w 45237"/>
              <a:gd name="T27" fmla="*/ 3556 h 9792"/>
              <a:gd name="T28" fmla="*/ 3620 w 45237"/>
              <a:gd name="T29" fmla="*/ 0 h 9792"/>
              <a:gd name="T30" fmla="*/ 5448 w 45237"/>
              <a:gd name="T31" fmla="*/ 51 h 9792"/>
              <a:gd name="T32" fmla="*/ 0 w 45237"/>
              <a:gd name="T33" fmla="*/ 0 h 9792"/>
              <a:gd name="T34" fmla="*/ 45237 w 45237"/>
              <a:gd name="T35" fmla="*/ 9792 h 97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T32" t="T33" r="T34" b="T35"/>
            <a:pathLst>
              <a:path w="45237" h="9792">
                <a:moveTo>
                  <a:pt x="5448" y="51"/>
                </a:moveTo>
                <a:cubicBezTo>
                  <a:pt x="17475" y="356"/>
                  <a:pt x="29502" y="1397"/>
                  <a:pt x="41529" y="2375"/>
                </a:cubicBezTo>
                <a:cubicBezTo>
                  <a:pt x="42799" y="2477"/>
                  <a:pt x="44018" y="3670"/>
                  <a:pt x="45237" y="5359"/>
                </a:cubicBezTo>
                <a:cubicBezTo>
                  <a:pt x="30785" y="9792"/>
                  <a:pt x="16002" y="8281"/>
                  <a:pt x="1270" y="7417"/>
                </a:cubicBezTo>
                <a:cubicBezTo>
                  <a:pt x="851" y="6756"/>
                  <a:pt x="419" y="6109"/>
                  <a:pt x="0" y="5448"/>
                </a:cubicBezTo>
                <a:cubicBezTo>
                  <a:pt x="1816" y="3556"/>
                  <a:pt x="3620" y="0"/>
                  <a:pt x="5448" y="51"/>
                </a:cubicBezTo>
                <a:close/>
              </a:path>
            </a:pathLst>
          </a:custGeom>
          <a:solidFill>
            <a:srgbClr val="D3D9E7"/>
          </a:soli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127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6" name="Shape 7127">
            <a:extLst>
              <a:ext uri="{FF2B5EF4-FFF2-40B4-BE49-F238E27FC236}">
                <a16:creationId xmlns:a16="http://schemas.microsoft.com/office/drawing/2014/main" id="{F7F09737-868A-3575-0CEE-6E1C90F5CC79}"/>
              </a:ext>
            </a:extLst>
          </p:cNvPr>
          <p:cNvSpPr>
            <a:spLocks/>
          </p:cNvSpPr>
          <p:nvPr/>
        </p:nvSpPr>
        <p:spPr bwMode="auto">
          <a:xfrm>
            <a:off x="118948200" y="2145769147"/>
            <a:ext cx="61693425" cy="12404725"/>
          </a:xfrm>
          <a:custGeom>
            <a:avLst/>
            <a:gdLst>
              <a:gd name="T0" fmla="*/ 14492 w 38862"/>
              <a:gd name="T1" fmla="*/ 516 h 7814"/>
              <a:gd name="T2" fmla="*/ 22022 w 38862"/>
              <a:gd name="T3" fmla="*/ 0 h 7814"/>
              <a:gd name="T4" fmla="*/ 31198 w 38862"/>
              <a:gd name="T5" fmla="*/ 365 h 7814"/>
              <a:gd name="T6" fmla="*/ 38862 w 38862"/>
              <a:gd name="T7" fmla="*/ 1883 h 7814"/>
              <a:gd name="T8" fmla="*/ 36792 w 38862"/>
              <a:gd name="T9" fmla="*/ 4550 h 7814"/>
              <a:gd name="T10" fmla="*/ 35458 w 38862"/>
              <a:gd name="T11" fmla="*/ 7814 h 7814"/>
              <a:gd name="T12" fmla="*/ 34087 w 38862"/>
              <a:gd name="T13" fmla="*/ 7788 h 7814"/>
              <a:gd name="T14" fmla="*/ 23520 w 38862"/>
              <a:gd name="T15" fmla="*/ 7611 h 7814"/>
              <a:gd name="T16" fmla="*/ 12941 w 38862"/>
              <a:gd name="T17" fmla="*/ 6823 h 7814"/>
              <a:gd name="T18" fmla="*/ 2362 w 38862"/>
              <a:gd name="T19" fmla="*/ 6099 h 7814"/>
              <a:gd name="T20" fmla="*/ 1562 w 38862"/>
              <a:gd name="T21" fmla="*/ 6048 h 7814"/>
              <a:gd name="T22" fmla="*/ 787 w 38862"/>
              <a:gd name="T23" fmla="*/ 5007 h 7814"/>
              <a:gd name="T24" fmla="*/ 0 w 38862"/>
              <a:gd name="T25" fmla="*/ 4436 h 7814"/>
              <a:gd name="T26" fmla="*/ 1080 w 38862"/>
              <a:gd name="T27" fmla="*/ 2429 h 7814"/>
              <a:gd name="T28" fmla="*/ 6963 w 38862"/>
              <a:gd name="T29" fmla="*/ 1032 h 7814"/>
              <a:gd name="T30" fmla="*/ 14492 w 38862"/>
              <a:gd name="T31" fmla="*/ 516 h 7814"/>
              <a:gd name="T32" fmla="*/ 0 w 38862"/>
              <a:gd name="T33" fmla="*/ 0 h 7814"/>
              <a:gd name="T34" fmla="*/ 38862 w 38862"/>
              <a:gd name="T35" fmla="*/ 7814 h 78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T32" t="T33" r="T34" b="T35"/>
            <a:pathLst>
              <a:path w="38862" h="7814">
                <a:moveTo>
                  <a:pt x="14492" y="516"/>
                </a:moveTo>
                <a:cubicBezTo>
                  <a:pt x="22022" y="0"/>
                  <a:pt x="31198" y="365"/>
                  <a:pt x="38862" y="1883"/>
                </a:cubicBezTo>
                <a:cubicBezTo>
                  <a:pt x="36792" y="4550"/>
                  <a:pt x="35458" y="7814"/>
                  <a:pt x="34087" y="7788"/>
                </a:cubicBezTo>
                <a:cubicBezTo>
                  <a:pt x="23520" y="7611"/>
                  <a:pt x="12941" y="6823"/>
                  <a:pt x="2362" y="6099"/>
                </a:cubicBezTo>
                <a:cubicBezTo>
                  <a:pt x="1562" y="6048"/>
                  <a:pt x="787" y="5007"/>
                  <a:pt x="0" y="4436"/>
                </a:cubicBezTo>
                <a:cubicBezTo>
                  <a:pt x="1080" y="2429"/>
                  <a:pt x="6963" y="1032"/>
                  <a:pt x="14492" y="516"/>
                </a:cubicBezTo>
                <a:close/>
              </a:path>
            </a:pathLst>
          </a:custGeom>
          <a:solidFill>
            <a:srgbClr val="D3D9E7"/>
          </a:soli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127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7" name="Shape 7128">
            <a:extLst>
              <a:ext uri="{FF2B5EF4-FFF2-40B4-BE49-F238E27FC236}">
                <a16:creationId xmlns:a16="http://schemas.microsoft.com/office/drawing/2014/main" id="{36EEDBEA-228B-01EC-2F46-B8E82B7B6BE5}"/>
              </a:ext>
            </a:extLst>
          </p:cNvPr>
          <p:cNvSpPr>
            <a:spLocks/>
          </p:cNvSpPr>
          <p:nvPr/>
        </p:nvSpPr>
        <p:spPr bwMode="auto">
          <a:xfrm>
            <a:off x="68049775" y="2145769147"/>
            <a:ext cx="72015350" cy="78728887"/>
          </a:xfrm>
          <a:custGeom>
            <a:avLst/>
            <a:gdLst>
              <a:gd name="T0" fmla="*/ 43256 w 45364"/>
              <a:gd name="T1" fmla="*/ 0 h 49593"/>
              <a:gd name="T2" fmla="*/ 43955 w 45364"/>
              <a:gd name="T3" fmla="*/ 559 h 49593"/>
              <a:gd name="T4" fmla="*/ 44653 w 45364"/>
              <a:gd name="T5" fmla="*/ 1118 h 49593"/>
              <a:gd name="T6" fmla="*/ 45364 w 45364"/>
              <a:gd name="T7" fmla="*/ 1676 h 49593"/>
              <a:gd name="T8" fmla="*/ 44005 w 45364"/>
              <a:gd name="T9" fmla="*/ 5105 h 49593"/>
              <a:gd name="T10" fmla="*/ 43345 w 45364"/>
              <a:gd name="T11" fmla="*/ 9169 h 49593"/>
              <a:gd name="T12" fmla="*/ 41186 w 45364"/>
              <a:gd name="T13" fmla="*/ 11862 h 49593"/>
              <a:gd name="T14" fmla="*/ 33223 w 45364"/>
              <a:gd name="T15" fmla="*/ 21831 h 49593"/>
              <a:gd name="T16" fmla="*/ 24778 w 45364"/>
              <a:gd name="T17" fmla="*/ 31382 h 49593"/>
              <a:gd name="T18" fmla="*/ 16459 w 45364"/>
              <a:gd name="T19" fmla="*/ 41034 h 49593"/>
              <a:gd name="T20" fmla="*/ 15519 w 45364"/>
              <a:gd name="T21" fmla="*/ 42113 h 49593"/>
              <a:gd name="T22" fmla="*/ 14275 w 45364"/>
              <a:gd name="T23" fmla="*/ 43028 h 49593"/>
              <a:gd name="T24" fmla="*/ 13005 w 45364"/>
              <a:gd name="T25" fmla="*/ 43650 h 49593"/>
              <a:gd name="T26" fmla="*/ 9195 w 45364"/>
              <a:gd name="T27" fmla="*/ 45504 h 49593"/>
              <a:gd name="T28" fmla="*/ 5296 w 45364"/>
              <a:gd name="T29" fmla="*/ 47193 h 49593"/>
              <a:gd name="T30" fmla="*/ 0 w 45364"/>
              <a:gd name="T31" fmla="*/ 49593 h 49593"/>
              <a:gd name="T32" fmla="*/ 737 w 45364"/>
              <a:gd name="T33" fmla="*/ 46711 h 49593"/>
              <a:gd name="T34" fmla="*/ 660 w 45364"/>
              <a:gd name="T35" fmla="*/ 42761 h 49593"/>
              <a:gd name="T36" fmla="*/ 2477 w 45364"/>
              <a:gd name="T37" fmla="*/ 40665 h 49593"/>
              <a:gd name="T38" fmla="*/ 10033 w 45364"/>
              <a:gd name="T39" fmla="*/ 31979 h 49593"/>
              <a:gd name="T40" fmla="*/ 18123 w 45364"/>
              <a:gd name="T41" fmla="*/ 23813 h 49593"/>
              <a:gd name="T42" fmla="*/ 26086 w 45364"/>
              <a:gd name="T43" fmla="*/ 15545 h 49593"/>
              <a:gd name="T44" fmla="*/ 30150 w 45364"/>
              <a:gd name="T45" fmla="*/ 11328 h 49593"/>
              <a:gd name="T46" fmla="*/ 34303 w 45364"/>
              <a:gd name="T47" fmla="*/ 7226 h 49593"/>
              <a:gd name="T48" fmla="*/ 38545 w 45364"/>
              <a:gd name="T49" fmla="*/ 3213 h 49593"/>
              <a:gd name="T50" fmla="*/ 39916 w 45364"/>
              <a:gd name="T51" fmla="*/ 1918 h 49593"/>
              <a:gd name="T52" fmla="*/ 41669 w 45364"/>
              <a:gd name="T53" fmla="*/ 1054 h 49593"/>
              <a:gd name="T54" fmla="*/ 43256 w 45364"/>
              <a:gd name="T55" fmla="*/ 0 h 49593"/>
              <a:gd name="T56" fmla="*/ 0 w 45364"/>
              <a:gd name="T57" fmla="*/ 0 h 49593"/>
              <a:gd name="T58" fmla="*/ 45364 w 45364"/>
              <a:gd name="T59" fmla="*/ 49593 h 495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T56" t="T57" r="T58" b="T59"/>
            <a:pathLst>
              <a:path w="45364" h="49593">
                <a:moveTo>
                  <a:pt x="43256" y="0"/>
                </a:moveTo>
                <a:cubicBezTo>
                  <a:pt x="43955" y="559"/>
                  <a:pt x="44653" y="1118"/>
                  <a:pt x="45364" y="1676"/>
                </a:cubicBezTo>
                <a:cubicBezTo>
                  <a:pt x="44005" y="5105"/>
                  <a:pt x="43345" y="9169"/>
                  <a:pt x="41186" y="11862"/>
                </a:cubicBezTo>
                <a:cubicBezTo>
                  <a:pt x="33223" y="21831"/>
                  <a:pt x="24778" y="31382"/>
                  <a:pt x="16459" y="41034"/>
                </a:cubicBezTo>
                <a:cubicBezTo>
                  <a:pt x="15519" y="42113"/>
                  <a:pt x="14275" y="43028"/>
                  <a:pt x="13005" y="43650"/>
                </a:cubicBezTo>
                <a:cubicBezTo>
                  <a:pt x="9195" y="45504"/>
                  <a:pt x="5296" y="47193"/>
                  <a:pt x="0" y="49593"/>
                </a:cubicBezTo>
                <a:cubicBezTo>
                  <a:pt x="737" y="46711"/>
                  <a:pt x="660" y="42761"/>
                  <a:pt x="2477" y="40665"/>
                </a:cubicBezTo>
                <a:cubicBezTo>
                  <a:pt x="10033" y="31979"/>
                  <a:pt x="18123" y="23813"/>
                  <a:pt x="26086" y="15545"/>
                </a:cubicBezTo>
                <a:cubicBezTo>
                  <a:pt x="30150" y="11328"/>
                  <a:pt x="34303" y="7226"/>
                  <a:pt x="38545" y="3213"/>
                </a:cubicBezTo>
                <a:cubicBezTo>
                  <a:pt x="39916" y="1918"/>
                  <a:pt x="41669" y="1054"/>
                  <a:pt x="43256" y="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127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8" name="Rectangle 23">
            <a:extLst>
              <a:ext uri="{FF2B5EF4-FFF2-40B4-BE49-F238E27FC236}">
                <a16:creationId xmlns:a16="http://schemas.microsoft.com/office/drawing/2014/main" id="{52208F15-EB6A-0228-0DEA-EBE866F5404F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39" y="2145520694"/>
            <a:ext cx="11918647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defTabSz="914400"/>
            <a:r>
              <a:rPr lang="en-US" altLang="en-US" sz="1600" b="1">
                <a:solidFill>
                  <a:srgbClr val="2E91D6"/>
                </a:solidFill>
                <a:ea typeface="Ubuntu" panose="020B0504030602030204" pitchFamily="34" charset="0"/>
                <a:cs typeface="Ubuntu" panose="020B0504030602030204" pitchFamily="34" charset="0"/>
              </a:rPr>
              <a:t> Collect and Capture your own Carbon Data.</a:t>
            </a:r>
            <a:endParaRPr lang="en-US" altLang="en-US" sz="800"/>
          </a:p>
          <a:p>
            <a:pPr defTabSz="914400"/>
            <a:r>
              <a:rPr lang="en-US" altLang="en-US" sz="1200">
                <a:solidFill>
                  <a:srgbClr val="181717"/>
                </a:solidFill>
                <a:ea typeface="Ubuntu" panose="020B0504030602030204" pitchFamily="34" charset="0"/>
                <a:cs typeface="Ubuntu" panose="020B0504030602030204" pitchFamily="34" charset="0"/>
              </a:rPr>
              <a:t>Using our Carbon Capture Worksheets, collect and gather your own data for your personal daily </a:t>
            </a:r>
            <a:r>
              <a:rPr lang="en-US" altLang="en-US" sz="1200" b="1">
                <a:solidFill>
                  <a:srgbClr val="181717"/>
                </a:solidFill>
                <a:ea typeface="Ubuntu" panose="020B0504030602030204" pitchFamily="34" charset="0"/>
                <a:cs typeface="Ubuntu" panose="020B0504030602030204" pitchFamily="34" charset="0"/>
              </a:rPr>
              <a:t>Household Energy Use, Transport Use </a:t>
            </a:r>
            <a:r>
              <a:rPr lang="en-US" altLang="en-US" sz="1200">
                <a:solidFill>
                  <a:srgbClr val="181717"/>
                </a:solidFill>
                <a:ea typeface="Ubuntu" panose="020B0504030602030204" pitchFamily="34" charset="0"/>
                <a:cs typeface="Ubuntu" panose="020B0504030602030204" pitchFamily="34" charset="0"/>
              </a:rPr>
              <a:t>and </a:t>
            </a:r>
            <a:r>
              <a:rPr lang="en-US" altLang="en-US" sz="1200" b="1">
                <a:solidFill>
                  <a:srgbClr val="181717"/>
                </a:solidFill>
                <a:ea typeface="Ubuntu" panose="020B0504030602030204" pitchFamily="34" charset="0"/>
                <a:cs typeface="Ubuntu" panose="020B0504030602030204" pitchFamily="34" charset="0"/>
              </a:rPr>
              <a:t>Food &amp; Drink Consumption.</a:t>
            </a:r>
            <a:endParaRPr lang="en-US" altLang="en-US" sz="800"/>
          </a:p>
          <a:p>
            <a:pPr defTabSz="914400"/>
            <a:r>
              <a:rPr lang="en-US" altLang="en-US" sz="1400" b="1">
                <a:solidFill>
                  <a:srgbClr val="6CA369"/>
                </a:solidFill>
                <a:ea typeface="Ubuntu" panose="020B0504030602030204" pitchFamily="34" charset="0"/>
                <a:cs typeface="Ubuntu" panose="020B0504030602030204" pitchFamily="34" charset="0"/>
              </a:rPr>
              <a:t>Time: 1 hour | Activity: Individual</a:t>
            </a:r>
            <a:endParaRPr lang="en-GB" altLang="en-US" sz="1400" b="1">
              <a:solidFill>
                <a:srgbClr val="6CA369"/>
              </a:solidFill>
              <a:ea typeface="Ubuntu" panose="020B0504030602030204" pitchFamily="34" charset="0"/>
              <a:cs typeface="Ubuntu" panose="020B0504030602030204" pitchFamily="34" charset="0"/>
            </a:endParaRPr>
          </a:p>
          <a:p>
            <a:pPr defTabSz="914400"/>
            <a:r>
              <a:rPr lang="en-GB" altLang="en-US" sz="1400" b="1">
                <a:solidFill>
                  <a:srgbClr val="6CA369"/>
                </a:solidFill>
                <a:ea typeface="Ubuntu" panose="020B0504030602030204" pitchFamily="34" charset="0"/>
                <a:cs typeface="Ubuntu" panose="020B0504030602030204" pitchFamily="34" charset="0"/>
              </a:rPr>
              <a:t>Resources: STATWARS in a Lesson - Carbon Footprint Audit Worksheets </a:t>
            </a:r>
            <a:endParaRPr lang="en-GB" altLang="en-US"/>
          </a:p>
        </p:txBody>
      </p:sp>
      <p:sp>
        <p:nvSpPr>
          <p:cNvPr id="14565" name="TextBox 14564">
            <a:extLst>
              <a:ext uri="{FF2B5EF4-FFF2-40B4-BE49-F238E27FC236}">
                <a16:creationId xmlns:a16="http://schemas.microsoft.com/office/drawing/2014/main" id="{B3E07CDE-CA66-FF08-C2FB-642F141AEE90}"/>
              </a:ext>
            </a:extLst>
          </p:cNvPr>
          <p:cNvSpPr txBox="1"/>
          <p:nvPr/>
        </p:nvSpPr>
        <p:spPr>
          <a:xfrm>
            <a:off x="7187879" y="5150011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14566" name="TextBox 14565">
            <a:extLst>
              <a:ext uri="{FF2B5EF4-FFF2-40B4-BE49-F238E27FC236}">
                <a16:creationId xmlns:a16="http://schemas.microsoft.com/office/drawing/2014/main" id="{A82A839D-0A2E-AF0A-F906-E5CDC1DE7EBE}"/>
              </a:ext>
            </a:extLst>
          </p:cNvPr>
          <p:cNvSpPr txBox="1"/>
          <p:nvPr/>
        </p:nvSpPr>
        <p:spPr>
          <a:xfrm>
            <a:off x="7095513" y="5023378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C88EA78A-6E08-E8B9-ECFC-0AD1080B7756}"/>
              </a:ext>
            </a:extLst>
          </p:cNvPr>
          <p:cNvSpPr txBox="1"/>
          <p:nvPr/>
        </p:nvSpPr>
        <p:spPr>
          <a:xfrm>
            <a:off x="2813419" y="112255"/>
            <a:ext cx="5180653" cy="7335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8255" marR="125730" indent="-6350">
              <a:spcAft>
                <a:spcPts val="245"/>
              </a:spcAft>
            </a:pPr>
            <a:r>
              <a:rPr lang="en-GB" sz="2000" b="1" kern="100" dirty="0">
                <a:solidFill>
                  <a:srgbClr val="2E91D6"/>
                </a:solidFill>
                <a:latin typeface="Ubuntu" panose="020B0504030602030204" pitchFamily="34" charset="0"/>
                <a:ea typeface="Ubuntu" panose="020B0504030602030204" pitchFamily="34" charset="0"/>
                <a:cs typeface="Ubuntu" panose="020B0504030602030204" pitchFamily="34" charset="0"/>
              </a:rPr>
              <a:t>What is it?</a:t>
            </a:r>
            <a:endParaRPr lang="en-GB" sz="2000" b="1" kern="100" dirty="0">
              <a:solidFill>
                <a:srgbClr val="181717"/>
              </a:solidFill>
              <a:latin typeface="Ubuntu" panose="020B0504030602030204" pitchFamily="34" charset="0"/>
              <a:ea typeface="Ubuntu" panose="020B0504030602030204" pitchFamily="34" charset="0"/>
              <a:cs typeface="Ubuntu" panose="020B0504030602030204" pitchFamily="34" charset="0"/>
            </a:endParaRPr>
          </a:p>
          <a:p>
            <a:pPr marL="6350" indent="-6350">
              <a:spcAft>
                <a:spcPts val="2045"/>
              </a:spcAft>
            </a:pPr>
            <a:r>
              <a:rPr lang="en-GB" sz="2000" b="1" kern="100" dirty="0">
                <a:solidFill>
                  <a:srgbClr val="6CB756"/>
                </a:solidFill>
                <a:latin typeface="Ubuntu" panose="020B0504030602030204" pitchFamily="34" charset="0"/>
                <a:ea typeface="Ubuntu" panose="020B0504030602030204" pitchFamily="34" charset="0"/>
                <a:cs typeface="Ubuntu" panose="020B0504030602030204" pitchFamily="34" charset="0"/>
              </a:rPr>
              <a:t>STATWARS</a:t>
            </a:r>
            <a:r>
              <a:rPr lang="en-GB" sz="2000" b="1" kern="100" dirty="0">
                <a:solidFill>
                  <a:srgbClr val="6CB756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Source Sans Pro" panose="020B0503030403020204" pitchFamily="34" charset="0"/>
              </a:rPr>
              <a:t>®</a:t>
            </a:r>
            <a:r>
              <a:rPr lang="en-GB" sz="2000" b="1" kern="100" dirty="0">
                <a:solidFill>
                  <a:srgbClr val="6CB756"/>
                </a:solidFill>
                <a:latin typeface="Ubuntu" panose="020B0504030602030204" pitchFamily="34" charset="0"/>
                <a:ea typeface="Ubuntu" panose="020B0504030602030204" pitchFamily="34" charset="0"/>
                <a:cs typeface="Ubuntu" panose="020B0504030602030204" pitchFamily="34" charset="0"/>
              </a:rPr>
              <a:t> </a:t>
            </a:r>
            <a:r>
              <a:rPr lang="en-GB" sz="2000" kern="100" dirty="0">
                <a:solidFill>
                  <a:srgbClr val="6CB756"/>
                </a:solidFill>
                <a:latin typeface="Ubuntu" panose="020B0504030602030204" pitchFamily="34" charset="0"/>
                <a:ea typeface="Ubuntu" panose="020B0504030602030204" pitchFamily="34" charset="0"/>
                <a:cs typeface="Ubuntu" panose="020B0504030602030204" pitchFamily="34" charset="0"/>
              </a:rPr>
              <a:t>is a climate change challenge</a:t>
            </a:r>
            <a:endParaRPr lang="en-GB" sz="2000" kern="100" dirty="0">
              <a:solidFill>
                <a:srgbClr val="181717"/>
              </a:solidFill>
              <a:latin typeface="Ubuntu" panose="020B0504030602030204" pitchFamily="34" charset="0"/>
              <a:ea typeface="Ubuntu" panose="020B0504030602030204" pitchFamily="34" charset="0"/>
              <a:cs typeface="Ubuntu" panose="020B050403060203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7B7338D-C8C6-568D-DD57-A4929440FD4C}"/>
              </a:ext>
            </a:extLst>
          </p:cNvPr>
          <p:cNvSpPr txBox="1"/>
          <p:nvPr/>
        </p:nvSpPr>
        <p:spPr>
          <a:xfrm>
            <a:off x="356840" y="1249584"/>
            <a:ext cx="4377764" cy="1200329"/>
          </a:xfrm>
          <a:prstGeom prst="rect">
            <a:avLst/>
          </a:prstGeom>
          <a:noFill/>
          <a:ln w="12700">
            <a:noFill/>
          </a:ln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rgbClr val="181717"/>
                </a:solidFill>
                <a:latin typeface="Ubuntu" panose="020B0504030602030204" pitchFamily="34" charset="0"/>
                <a:ea typeface="Ubuntu" panose="020B0504030602030204" pitchFamily="34" charset="0"/>
                <a:cs typeface="Ubuntu" panose="020B0504030602030204" pitchFamily="34" charset="0"/>
              </a:rPr>
              <a:t>The main aim of the challenge is to empower and educate you to tackle climate change and identify ways to reduce your own carbon footprint.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FC9A6975-D0CC-CB3F-CDE9-674CABF4496C}"/>
              </a:ext>
            </a:extLst>
          </p:cNvPr>
          <p:cNvPicPr/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50115" y="1249584"/>
            <a:ext cx="4080567" cy="2890553"/>
          </a:xfrm>
          <a:prstGeom prst="rect">
            <a:avLst/>
          </a:prstGeom>
          <a:ln w="28575">
            <a:solidFill>
              <a:srgbClr val="6CB756"/>
            </a:solidFill>
          </a:ln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C2A17B5D-63F0-7DAB-8F18-319E1A04018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47247" y="4366037"/>
            <a:ext cx="2078392" cy="647940"/>
          </a:xfrm>
          <a:prstGeom prst="rect">
            <a:avLst/>
          </a:prstGeom>
        </p:spPr>
      </p:pic>
      <p:pic>
        <p:nvPicPr>
          <p:cNvPr id="4" name="Picture 3" descr="A black background with a black square&#10;&#10;Description automatically generated with medium confidence">
            <a:extLst>
              <a:ext uri="{FF2B5EF4-FFF2-40B4-BE49-F238E27FC236}">
                <a16:creationId xmlns:a16="http://schemas.microsoft.com/office/drawing/2014/main" id="{44397229-8473-21D8-8C2D-5A28158CEB25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31965" y="4425483"/>
            <a:ext cx="1856185" cy="47238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39C89DEA-D329-64F2-475E-A962B1D6F5A0}"/>
              </a:ext>
            </a:extLst>
          </p:cNvPr>
          <p:cNvSpPr txBox="1"/>
          <p:nvPr/>
        </p:nvSpPr>
        <p:spPr>
          <a:xfrm>
            <a:off x="1674967" y="4897865"/>
            <a:ext cx="717697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800" dirty="0">
                <a:effectLst/>
                <a:latin typeface="Ubuntu" panose="020B0504030602030204" pitchFamily="34" charset="0"/>
              </a:rPr>
              <a:t>Copyright Universe of Engineering Ltd under license to Primary Engineer Ltd </a:t>
            </a:r>
            <a:r>
              <a:rPr lang="en-GB" sz="800" b="1" dirty="0">
                <a:effectLst/>
                <a:latin typeface="Ubuntu" panose="020B0504030602030204" pitchFamily="34" charset="0"/>
              </a:rPr>
              <a:t>2021-2024</a:t>
            </a:r>
            <a:endParaRPr lang="en-GB" sz="800" dirty="0">
              <a:effectLst/>
              <a:latin typeface="Ubuntu" panose="020B0504030602030204" pitchFamily="34" charset="0"/>
            </a:endParaRPr>
          </a:p>
          <a:p>
            <a:pPr algn="r"/>
            <a:endParaRPr lang="en-US" sz="800" dirty="0"/>
          </a:p>
        </p:txBody>
      </p:sp>
    </p:spTree>
    <p:extLst>
      <p:ext uri="{BB962C8B-B14F-4D97-AF65-F5344CB8AC3E}">
        <p14:creationId xmlns:p14="http://schemas.microsoft.com/office/powerpoint/2010/main" val="178153559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3F5FD9DD-E61E-6C71-EBEB-F6238D2F737A}"/>
              </a:ext>
            </a:extLst>
          </p:cNvPr>
          <p:cNvPicPr/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1750" y="1803703"/>
            <a:ext cx="4136436" cy="2409377"/>
          </a:xfrm>
          <a:prstGeom prst="rect">
            <a:avLst/>
          </a:prstGeom>
          <a:ln w="28575">
            <a:solidFill>
              <a:srgbClr val="6CB756"/>
            </a:solidFill>
          </a:ln>
        </p:spPr>
      </p:pic>
      <p:sp>
        <p:nvSpPr>
          <p:cNvPr id="7" name="Shape 7108">
            <a:extLst>
              <a:ext uri="{FF2B5EF4-FFF2-40B4-BE49-F238E27FC236}">
                <a16:creationId xmlns:a16="http://schemas.microsoft.com/office/drawing/2014/main" id="{9FC2E527-E0E8-87D6-858B-4BA70712E50F}"/>
              </a:ext>
            </a:extLst>
          </p:cNvPr>
          <p:cNvSpPr>
            <a:spLocks/>
          </p:cNvSpPr>
          <p:nvPr/>
        </p:nvSpPr>
        <p:spPr bwMode="auto">
          <a:xfrm>
            <a:off x="21753513" y="374118188"/>
            <a:ext cx="79435325" cy="220600587"/>
          </a:xfrm>
          <a:custGeom>
            <a:avLst/>
            <a:gdLst>
              <a:gd name="T0" fmla="*/ 50038 w 50038"/>
              <a:gd name="T1" fmla="*/ 0 h 138961"/>
              <a:gd name="T2" fmla="*/ 50038 w 50038"/>
              <a:gd name="T3" fmla="*/ 14249 h 138961"/>
              <a:gd name="T4" fmla="*/ 32106 w 50038"/>
              <a:gd name="T5" fmla="*/ 37058 h 138961"/>
              <a:gd name="T6" fmla="*/ 17424 w 50038"/>
              <a:gd name="T7" fmla="*/ 57022 h 138961"/>
              <a:gd name="T8" fmla="*/ 22339 w 50038"/>
              <a:gd name="T9" fmla="*/ 125259 h 138961"/>
              <a:gd name="T10" fmla="*/ 28943 w 50038"/>
              <a:gd name="T11" fmla="*/ 129628 h 138961"/>
              <a:gd name="T12" fmla="*/ 50038 w 50038"/>
              <a:gd name="T13" fmla="*/ 131048 h 138961"/>
              <a:gd name="T14" fmla="*/ 50038 w 50038"/>
              <a:gd name="T15" fmla="*/ 138961 h 138961"/>
              <a:gd name="T16" fmla="*/ 38862 w 50038"/>
              <a:gd name="T17" fmla="*/ 137959 h 138961"/>
              <a:gd name="T18" fmla="*/ 17107 w 50038"/>
              <a:gd name="T19" fmla="*/ 131000 h 138961"/>
              <a:gd name="T20" fmla="*/ 3353 w 50038"/>
              <a:gd name="T21" fmla="*/ 107111 h 138961"/>
              <a:gd name="T22" fmla="*/ 26937 w 50038"/>
              <a:gd name="T23" fmla="*/ 27495 h 138961"/>
              <a:gd name="T24" fmla="*/ 45307 w 50038"/>
              <a:gd name="T25" fmla="*/ 6697 h 138961"/>
              <a:gd name="T26" fmla="*/ 50038 w 50038"/>
              <a:gd name="T27" fmla="*/ 0 h 138961"/>
              <a:gd name="T28" fmla="*/ 0 w 50038"/>
              <a:gd name="T29" fmla="*/ 0 h 138961"/>
              <a:gd name="T30" fmla="*/ 50038 w 50038"/>
              <a:gd name="T31" fmla="*/ 138961 h 1389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T28" t="T29" r="T30" b="T31"/>
            <a:pathLst>
              <a:path w="50038" h="138961">
                <a:moveTo>
                  <a:pt x="50038" y="0"/>
                </a:moveTo>
                <a:lnTo>
                  <a:pt x="50038" y="14249"/>
                </a:lnTo>
                <a:lnTo>
                  <a:pt x="32106" y="37058"/>
                </a:lnTo>
                <a:cubicBezTo>
                  <a:pt x="26975" y="43573"/>
                  <a:pt x="19698" y="49402"/>
                  <a:pt x="17424" y="57022"/>
                </a:cubicBezTo>
                <a:cubicBezTo>
                  <a:pt x="10655" y="79793"/>
                  <a:pt x="6464" y="103301"/>
                  <a:pt x="22339" y="125259"/>
                </a:cubicBezTo>
                <a:cubicBezTo>
                  <a:pt x="23838" y="127329"/>
                  <a:pt x="26657" y="129438"/>
                  <a:pt x="28943" y="129628"/>
                </a:cubicBezTo>
                <a:lnTo>
                  <a:pt x="50038" y="131048"/>
                </a:lnTo>
                <a:lnTo>
                  <a:pt x="50038" y="138961"/>
                </a:lnTo>
                <a:lnTo>
                  <a:pt x="38862" y="137959"/>
                </a:lnTo>
                <a:cubicBezTo>
                  <a:pt x="31305" y="137223"/>
                  <a:pt x="23990" y="136816"/>
                  <a:pt x="17107" y="131000"/>
                </a:cubicBezTo>
                <a:cubicBezTo>
                  <a:pt x="9398" y="124472"/>
                  <a:pt x="4394" y="116623"/>
                  <a:pt x="3353" y="107111"/>
                </a:cubicBezTo>
                <a:cubicBezTo>
                  <a:pt x="0" y="76720"/>
                  <a:pt x="3073" y="49097"/>
                  <a:pt x="26937" y="27495"/>
                </a:cubicBezTo>
                <a:cubicBezTo>
                  <a:pt x="33699" y="21373"/>
                  <a:pt x="39675" y="14226"/>
                  <a:pt x="45307" y="6697"/>
                </a:cubicBezTo>
                <a:lnTo>
                  <a:pt x="50038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127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Shape 7109">
            <a:extLst>
              <a:ext uri="{FF2B5EF4-FFF2-40B4-BE49-F238E27FC236}">
                <a16:creationId xmlns:a16="http://schemas.microsoft.com/office/drawing/2014/main" id="{71265AC1-3E9F-2F04-4430-0A342E1F666A}"/>
              </a:ext>
            </a:extLst>
          </p:cNvPr>
          <p:cNvSpPr>
            <a:spLocks/>
          </p:cNvSpPr>
          <p:nvPr/>
        </p:nvSpPr>
        <p:spPr bwMode="auto">
          <a:xfrm>
            <a:off x="0" y="249134313"/>
            <a:ext cx="101188838" cy="137834687"/>
          </a:xfrm>
          <a:custGeom>
            <a:avLst/>
            <a:gdLst>
              <a:gd name="T0" fmla="*/ 52019 w 63741"/>
              <a:gd name="T1" fmla="*/ 0 h 86825"/>
              <a:gd name="T2" fmla="*/ 63741 w 63741"/>
              <a:gd name="T3" fmla="*/ 1216 h 86825"/>
              <a:gd name="T4" fmla="*/ 63741 w 63741"/>
              <a:gd name="T5" fmla="*/ 10876 h 86825"/>
              <a:gd name="T6" fmla="*/ 49490 w 63741"/>
              <a:gd name="T7" fmla="*/ 9642 h 86825"/>
              <a:gd name="T8" fmla="*/ 17170 w 63741"/>
              <a:gd name="T9" fmla="*/ 20434 h 86825"/>
              <a:gd name="T10" fmla="*/ 38824 w 63741"/>
              <a:gd name="T11" fmla="*/ 53086 h 86825"/>
              <a:gd name="T12" fmla="*/ 52405 w 63741"/>
              <a:gd name="T13" fmla="*/ 70644 h 86825"/>
              <a:gd name="T14" fmla="*/ 63741 w 63741"/>
              <a:gd name="T15" fmla="*/ 75544 h 86825"/>
              <a:gd name="T16" fmla="*/ 63741 w 63741"/>
              <a:gd name="T17" fmla="*/ 86825 h 86825"/>
              <a:gd name="T18" fmla="*/ 58285 w 63741"/>
              <a:gd name="T19" fmla="*/ 85484 h 86825"/>
              <a:gd name="T20" fmla="*/ 33553 w 63741"/>
              <a:gd name="T21" fmla="*/ 61646 h 86825"/>
              <a:gd name="T22" fmla="*/ 4140 w 63741"/>
              <a:gd name="T23" fmla="*/ 23368 h 86825"/>
              <a:gd name="T24" fmla="*/ 4877 w 63741"/>
              <a:gd name="T25" fmla="*/ 14618 h 86825"/>
              <a:gd name="T26" fmla="*/ 52019 w 63741"/>
              <a:gd name="T27" fmla="*/ 0 h 86825"/>
              <a:gd name="T28" fmla="*/ 0 w 63741"/>
              <a:gd name="T29" fmla="*/ 0 h 86825"/>
              <a:gd name="T30" fmla="*/ 63741 w 63741"/>
              <a:gd name="T31" fmla="*/ 86825 h 868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T28" t="T29" r="T30" b="T31"/>
            <a:pathLst>
              <a:path w="63741" h="86825">
                <a:moveTo>
                  <a:pt x="52019" y="0"/>
                </a:moveTo>
                <a:lnTo>
                  <a:pt x="63741" y="1216"/>
                </a:lnTo>
                <a:lnTo>
                  <a:pt x="63741" y="10876"/>
                </a:lnTo>
                <a:lnTo>
                  <a:pt x="49490" y="9642"/>
                </a:lnTo>
                <a:cubicBezTo>
                  <a:pt x="38932" y="10526"/>
                  <a:pt x="27896" y="13910"/>
                  <a:pt x="17170" y="20434"/>
                </a:cubicBezTo>
                <a:cubicBezTo>
                  <a:pt x="24663" y="31509"/>
                  <a:pt x="33236" y="41529"/>
                  <a:pt x="38824" y="53086"/>
                </a:cubicBezTo>
                <a:cubicBezTo>
                  <a:pt x="42494" y="60668"/>
                  <a:pt x="46952" y="66415"/>
                  <a:pt x="52405" y="70644"/>
                </a:cubicBezTo>
                <a:lnTo>
                  <a:pt x="63741" y="75544"/>
                </a:lnTo>
                <a:lnTo>
                  <a:pt x="63741" y="86825"/>
                </a:lnTo>
                <a:lnTo>
                  <a:pt x="58285" y="85484"/>
                </a:lnTo>
                <a:cubicBezTo>
                  <a:pt x="48054" y="80928"/>
                  <a:pt x="39173" y="72689"/>
                  <a:pt x="33553" y="61646"/>
                </a:cubicBezTo>
                <a:cubicBezTo>
                  <a:pt x="26073" y="46965"/>
                  <a:pt x="17628" y="33045"/>
                  <a:pt x="4140" y="23368"/>
                </a:cubicBezTo>
                <a:cubicBezTo>
                  <a:pt x="0" y="20396"/>
                  <a:pt x="305" y="16193"/>
                  <a:pt x="4877" y="14618"/>
                </a:cubicBezTo>
                <a:cubicBezTo>
                  <a:pt x="20460" y="9220"/>
                  <a:pt x="35903" y="1575"/>
                  <a:pt x="52019" y="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127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Shape 7110">
            <a:extLst>
              <a:ext uri="{FF2B5EF4-FFF2-40B4-BE49-F238E27FC236}">
                <a16:creationId xmlns:a16="http://schemas.microsoft.com/office/drawing/2014/main" id="{4410DD5B-BFD8-E32A-CF6C-93ED444CF2FD}"/>
              </a:ext>
            </a:extLst>
          </p:cNvPr>
          <p:cNvSpPr>
            <a:spLocks/>
          </p:cNvSpPr>
          <p:nvPr/>
        </p:nvSpPr>
        <p:spPr bwMode="auto">
          <a:xfrm>
            <a:off x="101188838" y="940592163"/>
            <a:ext cx="78557437" cy="19604037"/>
          </a:xfrm>
          <a:custGeom>
            <a:avLst/>
            <a:gdLst>
              <a:gd name="T0" fmla="*/ 0 w 49485"/>
              <a:gd name="T1" fmla="*/ 0 h 12349"/>
              <a:gd name="T2" fmla="*/ 32309 w 49485"/>
              <a:gd name="T3" fmla="*/ 2174 h 12349"/>
              <a:gd name="T4" fmla="*/ 49485 w 49485"/>
              <a:gd name="T5" fmla="*/ 2274 h 12349"/>
              <a:gd name="T6" fmla="*/ 49485 w 49485"/>
              <a:gd name="T7" fmla="*/ 12349 h 12349"/>
              <a:gd name="T8" fmla="*/ 0 w 49485"/>
              <a:gd name="T9" fmla="*/ 7913 h 12349"/>
              <a:gd name="T10" fmla="*/ 0 w 49485"/>
              <a:gd name="T11" fmla="*/ 0 h 12349"/>
              <a:gd name="T12" fmla="*/ 0 w 49485"/>
              <a:gd name="T13" fmla="*/ 0 h 12349"/>
              <a:gd name="T14" fmla="*/ 49485 w 49485"/>
              <a:gd name="T15" fmla="*/ 12349 h 123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T12" t="T13" r="T14" b="T15"/>
            <a:pathLst>
              <a:path w="49485" h="12349">
                <a:moveTo>
                  <a:pt x="0" y="0"/>
                </a:moveTo>
                <a:lnTo>
                  <a:pt x="32309" y="2174"/>
                </a:lnTo>
                <a:lnTo>
                  <a:pt x="49485" y="2274"/>
                </a:lnTo>
                <a:lnTo>
                  <a:pt x="49485" y="12349"/>
                </a:lnTo>
                <a:lnTo>
                  <a:pt x="0" y="7913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127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Shape 7111">
            <a:extLst>
              <a:ext uri="{FF2B5EF4-FFF2-40B4-BE49-F238E27FC236}">
                <a16:creationId xmlns:a16="http://schemas.microsoft.com/office/drawing/2014/main" id="{848D9DE0-E4E3-6861-9F2F-F882E9367A4A}"/>
              </a:ext>
            </a:extLst>
          </p:cNvPr>
          <p:cNvSpPr>
            <a:spLocks/>
          </p:cNvSpPr>
          <p:nvPr/>
        </p:nvSpPr>
        <p:spPr bwMode="auto">
          <a:xfrm>
            <a:off x="101188838" y="599892438"/>
            <a:ext cx="78557437" cy="217143012"/>
          </a:xfrm>
          <a:custGeom>
            <a:avLst/>
            <a:gdLst>
              <a:gd name="T0" fmla="*/ 49485 w 49485"/>
              <a:gd name="T1" fmla="*/ 0 h 136783"/>
              <a:gd name="T2" fmla="*/ 49485 w 49485"/>
              <a:gd name="T3" fmla="*/ 9345 h 136783"/>
              <a:gd name="T4" fmla="*/ 25676 w 49485"/>
              <a:gd name="T5" fmla="*/ 8010 h 136783"/>
              <a:gd name="T6" fmla="*/ 11189 w 49485"/>
              <a:gd name="T7" fmla="*/ 11929 h 136783"/>
              <a:gd name="T8" fmla="*/ 13551 w 49485"/>
              <a:gd name="T9" fmla="*/ 13593 h 136783"/>
              <a:gd name="T10" fmla="*/ 45276 w 49485"/>
              <a:gd name="T11" fmla="*/ 15282 h 136783"/>
              <a:gd name="T12" fmla="*/ 47401 w 49485"/>
              <a:gd name="T13" fmla="*/ 13339 h 136783"/>
              <a:gd name="T14" fmla="*/ 49485 w 49485"/>
              <a:gd name="T15" fmla="*/ 10223 h 136783"/>
              <a:gd name="T16" fmla="*/ 49485 w 49485"/>
              <a:gd name="T17" fmla="*/ 130603 h 136783"/>
              <a:gd name="T18" fmla="*/ 48463 w 49485"/>
              <a:gd name="T19" fmla="*/ 136783 h 136783"/>
              <a:gd name="T20" fmla="*/ 45822 w 49485"/>
              <a:gd name="T21" fmla="*/ 136339 h 136783"/>
              <a:gd name="T22" fmla="*/ 45745 w 49485"/>
              <a:gd name="T23" fmla="*/ 23334 h 136783"/>
              <a:gd name="T24" fmla="*/ 29350 w 49485"/>
              <a:gd name="T25" fmla="*/ 23829 h 136783"/>
              <a:gd name="T26" fmla="*/ 28575 w 49485"/>
              <a:gd name="T27" fmla="*/ 51553 h 136783"/>
              <a:gd name="T28" fmla="*/ 18961 w 49485"/>
              <a:gd name="T29" fmla="*/ 86046 h 136783"/>
              <a:gd name="T30" fmla="*/ 0 w 49485"/>
              <a:gd name="T31" fmla="*/ 110164 h 136783"/>
              <a:gd name="T32" fmla="*/ 0 w 49485"/>
              <a:gd name="T33" fmla="*/ 95915 h 136783"/>
              <a:gd name="T34" fmla="*/ 11582 w 49485"/>
              <a:gd name="T35" fmla="*/ 79519 h 136783"/>
              <a:gd name="T36" fmla="*/ 20396 w 49485"/>
              <a:gd name="T37" fmla="*/ 45445 h 136783"/>
              <a:gd name="T38" fmla="*/ 22784 w 49485"/>
              <a:gd name="T39" fmla="*/ 24337 h 136783"/>
              <a:gd name="T40" fmla="*/ 8649 w 49485"/>
              <a:gd name="T41" fmla="*/ 20426 h 136783"/>
              <a:gd name="T42" fmla="*/ 1169 w 49485"/>
              <a:gd name="T43" fmla="*/ 10355 h 136783"/>
              <a:gd name="T44" fmla="*/ 11710 w 49485"/>
              <a:gd name="T45" fmla="*/ 3370 h 136783"/>
              <a:gd name="T46" fmla="*/ 41986 w 49485"/>
              <a:gd name="T47" fmla="*/ 2074 h 136783"/>
              <a:gd name="T48" fmla="*/ 49356 w 49485"/>
              <a:gd name="T49" fmla="*/ 215 h 136783"/>
              <a:gd name="T50" fmla="*/ 49485 w 49485"/>
              <a:gd name="T51" fmla="*/ 0 h 136783"/>
              <a:gd name="T52" fmla="*/ 0 w 49485"/>
              <a:gd name="T53" fmla="*/ 0 h 136783"/>
              <a:gd name="T54" fmla="*/ 49485 w 49485"/>
              <a:gd name="T55" fmla="*/ 136783 h 1367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T52" t="T53" r="T54" b="T55"/>
            <a:pathLst>
              <a:path w="49485" h="136783">
                <a:moveTo>
                  <a:pt x="49485" y="0"/>
                </a:moveTo>
                <a:lnTo>
                  <a:pt x="49485" y="9345"/>
                </a:lnTo>
                <a:lnTo>
                  <a:pt x="25676" y="8010"/>
                </a:lnTo>
                <a:cubicBezTo>
                  <a:pt x="18149" y="8526"/>
                  <a:pt x="12268" y="9923"/>
                  <a:pt x="11189" y="11929"/>
                </a:cubicBezTo>
                <a:cubicBezTo>
                  <a:pt x="11963" y="12501"/>
                  <a:pt x="12751" y="13542"/>
                  <a:pt x="13551" y="13593"/>
                </a:cubicBezTo>
                <a:cubicBezTo>
                  <a:pt x="24130" y="14317"/>
                  <a:pt x="34709" y="15104"/>
                  <a:pt x="45276" y="15282"/>
                </a:cubicBezTo>
                <a:cubicBezTo>
                  <a:pt x="45961" y="15295"/>
                  <a:pt x="46638" y="14485"/>
                  <a:pt x="47401" y="13339"/>
                </a:cubicBezTo>
                <a:lnTo>
                  <a:pt x="49485" y="10223"/>
                </a:lnTo>
                <a:lnTo>
                  <a:pt x="49485" y="130603"/>
                </a:lnTo>
                <a:lnTo>
                  <a:pt x="48463" y="136783"/>
                </a:lnTo>
                <a:cubicBezTo>
                  <a:pt x="47574" y="136643"/>
                  <a:pt x="46698" y="136491"/>
                  <a:pt x="45822" y="136339"/>
                </a:cubicBezTo>
                <a:cubicBezTo>
                  <a:pt x="40170" y="98924"/>
                  <a:pt x="41034" y="61586"/>
                  <a:pt x="45745" y="23334"/>
                </a:cubicBezTo>
                <a:cubicBezTo>
                  <a:pt x="39637" y="23525"/>
                  <a:pt x="34455" y="23677"/>
                  <a:pt x="29350" y="23829"/>
                </a:cubicBezTo>
                <a:cubicBezTo>
                  <a:pt x="29032" y="33761"/>
                  <a:pt x="28372" y="42651"/>
                  <a:pt x="28575" y="51553"/>
                </a:cubicBezTo>
                <a:cubicBezTo>
                  <a:pt x="28867" y="64355"/>
                  <a:pt x="25870" y="76331"/>
                  <a:pt x="18961" y="86046"/>
                </a:cubicBezTo>
                <a:lnTo>
                  <a:pt x="0" y="110164"/>
                </a:lnTo>
                <a:lnTo>
                  <a:pt x="0" y="95915"/>
                </a:lnTo>
                <a:lnTo>
                  <a:pt x="11582" y="79519"/>
                </a:lnTo>
                <a:cubicBezTo>
                  <a:pt x="18390" y="69854"/>
                  <a:pt x="20155" y="57776"/>
                  <a:pt x="20396" y="45445"/>
                </a:cubicBezTo>
                <a:cubicBezTo>
                  <a:pt x="20523" y="38498"/>
                  <a:pt x="21920" y="31602"/>
                  <a:pt x="22784" y="24337"/>
                </a:cubicBezTo>
                <a:cubicBezTo>
                  <a:pt x="18771" y="23334"/>
                  <a:pt x="13183" y="22978"/>
                  <a:pt x="8649" y="20426"/>
                </a:cubicBezTo>
                <a:cubicBezTo>
                  <a:pt x="5423" y="18610"/>
                  <a:pt x="3607" y="13822"/>
                  <a:pt x="1169" y="10355"/>
                </a:cubicBezTo>
                <a:cubicBezTo>
                  <a:pt x="4674" y="7916"/>
                  <a:pt x="7938" y="3852"/>
                  <a:pt x="11710" y="3370"/>
                </a:cubicBezTo>
                <a:cubicBezTo>
                  <a:pt x="21692" y="2112"/>
                  <a:pt x="31877" y="2404"/>
                  <a:pt x="41986" y="2074"/>
                </a:cubicBezTo>
                <a:cubicBezTo>
                  <a:pt x="44920" y="1985"/>
                  <a:pt x="47393" y="1541"/>
                  <a:pt x="49356" y="215"/>
                </a:cubicBezTo>
                <a:lnTo>
                  <a:pt x="49485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127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Shape 7112">
            <a:extLst>
              <a:ext uri="{FF2B5EF4-FFF2-40B4-BE49-F238E27FC236}">
                <a16:creationId xmlns:a16="http://schemas.microsoft.com/office/drawing/2014/main" id="{CF62F7EE-5E06-97C6-66E8-8BD09E959485}"/>
              </a:ext>
            </a:extLst>
          </p:cNvPr>
          <p:cNvSpPr>
            <a:spLocks/>
          </p:cNvSpPr>
          <p:nvPr/>
        </p:nvSpPr>
        <p:spPr bwMode="auto">
          <a:xfrm>
            <a:off x="101188838" y="625646450"/>
            <a:ext cx="78557437" cy="140582650"/>
          </a:xfrm>
          <a:custGeom>
            <a:avLst/>
            <a:gdLst>
              <a:gd name="T0" fmla="*/ 0 w 49485"/>
              <a:gd name="T1" fmla="*/ 0 h 88556"/>
              <a:gd name="T2" fmla="*/ 17804 w 49485"/>
              <a:gd name="T3" fmla="*/ 1848 h 88556"/>
              <a:gd name="T4" fmla="*/ 42038 w 49485"/>
              <a:gd name="T5" fmla="*/ 17273 h 88556"/>
              <a:gd name="T6" fmla="*/ 49485 w 49485"/>
              <a:gd name="T7" fmla="*/ 28421 h 88556"/>
              <a:gd name="T8" fmla="*/ 49485 w 49485"/>
              <a:gd name="T9" fmla="*/ 68165 h 88556"/>
              <a:gd name="T10" fmla="*/ 48679 w 49485"/>
              <a:gd name="T11" fmla="*/ 67402 h 88556"/>
              <a:gd name="T12" fmla="*/ 27381 w 49485"/>
              <a:gd name="T13" fmla="*/ 86007 h 88556"/>
              <a:gd name="T14" fmla="*/ 10666 w 49485"/>
              <a:gd name="T15" fmla="*/ 88229 h 88556"/>
              <a:gd name="T16" fmla="*/ 0 w 49485"/>
              <a:gd name="T17" fmla="*/ 85608 h 88556"/>
              <a:gd name="T18" fmla="*/ 0 w 49485"/>
              <a:gd name="T19" fmla="*/ 74328 h 88556"/>
              <a:gd name="T20" fmla="*/ 8217 w 49485"/>
              <a:gd name="T21" fmla="*/ 77879 h 88556"/>
              <a:gd name="T22" fmla="*/ 43650 w 49485"/>
              <a:gd name="T23" fmla="*/ 58258 h 88556"/>
              <a:gd name="T24" fmla="*/ 9385 w 49485"/>
              <a:gd name="T25" fmla="*/ 43488 h 88556"/>
              <a:gd name="T26" fmla="*/ 27877 w 49485"/>
              <a:gd name="T27" fmla="*/ 42345 h 88556"/>
              <a:gd name="T28" fmla="*/ 46571 w 49485"/>
              <a:gd name="T29" fmla="*/ 50650 h 88556"/>
              <a:gd name="T30" fmla="*/ 8367 w 49485"/>
              <a:gd name="T31" fmla="*/ 10384 h 88556"/>
              <a:gd name="T32" fmla="*/ 0 w 49485"/>
              <a:gd name="T33" fmla="*/ 9660 h 88556"/>
              <a:gd name="T34" fmla="*/ 0 w 49485"/>
              <a:gd name="T35" fmla="*/ 0 h 88556"/>
              <a:gd name="T36" fmla="*/ 0 w 49485"/>
              <a:gd name="T37" fmla="*/ 0 h 88556"/>
              <a:gd name="T38" fmla="*/ 49485 w 49485"/>
              <a:gd name="T39" fmla="*/ 88556 h 885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T36" t="T37" r="T38" b="T39"/>
            <a:pathLst>
              <a:path w="49485" h="88556">
                <a:moveTo>
                  <a:pt x="0" y="0"/>
                </a:moveTo>
                <a:lnTo>
                  <a:pt x="17804" y="1848"/>
                </a:lnTo>
                <a:cubicBezTo>
                  <a:pt x="26953" y="4917"/>
                  <a:pt x="35221" y="10046"/>
                  <a:pt x="42038" y="17273"/>
                </a:cubicBezTo>
                <a:lnTo>
                  <a:pt x="49485" y="28421"/>
                </a:lnTo>
                <a:lnTo>
                  <a:pt x="49485" y="68165"/>
                </a:lnTo>
                <a:lnTo>
                  <a:pt x="48679" y="67402"/>
                </a:lnTo>
                <a:cubicBezTo>
                  <a:pt x="44158" y="76914"/>
                  <a:pt x="36868" y="82832"/>
                  <a:pt x="27381" y="86007"/>
                </a:cubicBezTo>
                <a:cubicBezTo>
                  <a:pt x="21870" y="87852"/>
                  <a:pt x="16218" y="88556"/>
                  <a:pt x="10666" y="88229"/>
                </a:cubicBezTo>
                <a:lnTo>
                  <a:pt x="0" y="85608"/>
                </a:lnTo>
                <a:lnTo>
                  <a:pt x="0" y="74328"/>
                </a:lnTo>
                <a:lnTo>
                  <a:pt x="8217" y="77879"/>
                </a:lnTo>
                <a:cubicBezTo>
                  <a:pt x="23406" y="80889"/>
                  <a:pt x="37110" y="74514"/>
                  <a:pt x="43650" y="58258"/>
                </a:cubicBezTo>
                <a:cubicBezTo>
                  <a:pt x="32398" y="53406"/>
                  <a:pt x="21196" y="48580"/>
                  <a:pt x="9385" y="43488"/>
                </a:cubicBezTo>
                <a:cubicBezTo>
                  <a:pt x="14999" y="38738"/>
                  <a:pt x="21831" y="40706"/>
                  <a:pt x="27877" y="42345"/>
                </a:cubicBezTo>
                <a:cubicBezTo>
                  <a:pt x="34214" y="44059"/>
                  <a:pt x="40132" y="47691"/>
                  <a:pt x="46571" y="50650"/>
                </a:cubicBezTo>
                <a:cubicBezTo>
                  <a:pt x="45242" y="31877"/>
                  <a:pt x="29512" y="16020"/>
                  <a:pt x="8367" y="10384"/>
                </a:cubicBezTo>
                <a:lnTo>
                  <a:pt x="0" y="966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127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Shape 7113">
            <a:extLst>
              <a:ext uri="{FF2B5EF4-FFF2-40B4-BE49-F238E27FC236}">
                <a16:creationId xmlns:a16="http://schemas.microsoft.com/office/drawing/2014/main" id="{4182251B-B9CC-F2B4-3F6B-D14ACC10F891}"/>
              </a:ext>
            </a:extLst>
          </p:cNvPr>
          <p:cNvSpPr>
            <a:spLocks/>
          </p:cNvSpPr>
          <p:nvPr/>
        </p:nvSpPr>
        <p:spPr bwMode="auto">
          <a:xfrm>
            <a:off x="179746275" y="1321531838"/>
            <a:ext cx="46694725" cy="18956337"/>
          </a:xfrm>
          <a:custGeom>
            <a:avLst/>
            <a:gdLst>
              <a:gd name="T0" fmla="*/ 0 w 29414"/>
              <a:gd name="T1" fmla="*/ 0 h 11941"/>
              <a:gd name="T2" fmla="*/ 29414 w 29414"/>
              <a:gd name="T3" fmla="*/ 170 h 11941"/>
              <a:gd name="T4" fmla="*/ 29414 w 29414"/>
              <a:gd name="T5" fmla="*/ 11889 h 11941"/>
              <a:gd name="T6" fmla="*/ 20810 w 29414"/>
              <a:gd name="T7" fmla="*/ 11941 h 11941"/>
              <a:gd name="T8" fmla="*/ 0 w 29414"/>
              <a:gd name="T9" fmla="*/ 10075 h 11941"/>
              <a:gd name="T10" fmla="*/ 0 w 29414"/>
              <a:gd name="T11" fmla="*/ 0 h 11941"/>
              <a:gd name="T12" fmla="*/ 0 w 29414"/>
              <a:gd name="T13" fmla="*/ 0 h 11941"/>
              <a:gd name="T14" fmla="*/ 29414 w 29414"/>
              <a:gd name="T15" fmla="*/ 11941 h 119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T12" t="T13" r="T14" b="T15"/>
            <a:pathLst>
              <a:path w="29414" h="11941">
                <a:moveTo>
                  <a:pt x="0" y="0"/>
                </a:moveTo>
                <a:lnTo>
                  <a:pt x="29414" y="170"/>
                </a:lnTo>
                <a:lnTo>
                  <a:pt x="29414" y="11889"/>
                </a:lnTo>
                <a:lnTo>
                  <a:pt x="20810" y="11941"/>
                </a:lnTo>
                <a:lnTo>
                  <a:pt x="0" y="10075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127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Shape 7114">
            <a:extLst>
              <a:ext uri="{FF2B5EF4-FFF2-40B4-BE49-F238E27FC236}">
                <a16:creationId xmlns:a16="http://schemas.microsoft.com/office/drawing/2014/main" id="{C51F2187-B818-596B-813F-6A7043CD3C6E}"/>
              </a:ext>
            </a:extLst>
          </p:cNvPr>
          <p:cNvSpPr>
            <a:spLocks/>
          </p:cNvSpPr>
          <p:nvPr/>
        </p:nvSpPr>
        <p:spPr bwMode="auto">
          <a:xfrm>
            <a:off x="179746275" y="830303775"/>
            <a:ext cx="46694725" cy="353602925"/>
          </a:xfrm>
          <a:custGeom>
            <a:avLst/>
            <a:gdLst>
              <a:gd name="T0" fmla="*/ 0 w 29414"/>
              <a:gd name="T1" fmla="*/ 0 h 222742"/>
              <a:gd name="T2" fmla="*/ 4084 w 29414"/>
              <a:gd name="T3" fmla="*/ 6113 h 222742"/>
              <a:gd name="T4" fmla="*/ 6382 w 29414"/>
              <a:gd name="T5" fmla="*/ 26141 h 222742"/>
              <a:gd name="T6" fmla="*/ 11513 w 29414"/>
              <a:gd name="T7" fmla="*/ 37533 h 222742"/>
              <a:gd name="T8" fmla="*/ 20543 w 29414"/>
              <a:gd name="T9" fmla="*/ 44658 h 222742"/>
              <a:gd name="T10" fmla="*/ 29414 w 29414"/>
              <a:gd name="T11" fmla="*/ 28706 h 222742"/>
              <a:gd name="T12" fmla="*/ 29414 w 29414"/>
              <a:gd name="T13" fmla="*/ 50896 h 222742"/>
              <a:gd name="T14" fmla="*/ 22440 w 29414"/>
              <a:gd name="T15" fmla="*/ 63051 h 222742"/>
              <a:gd name="T16" fmla="*/ 10459 w 29414"/>
              <a:gd name="T17" fmla="*/ 92588 h 222742"/>
              <a:gd name="T18" fmla="*/ 29414 w 29414"/>
              <a:gd name="T19" fmla="*/ 93051 h 222742"/>
              <a:gd name="T20" fmla="*/ 29414 w 29414"/>
              <a:gd name="T21" fmla="*/ 101352 h 222742"/>
              <a:gd name="T22" fmla="*/ 12250 w 29414"/>
              <a:gd name="T23" fmla="*/ 100246 h 222742"/>
              <a:gd name="T24" fmla="*/ 6789 w 29414"/>
              <a:gd name="T25" fmla="*/ 105643 h 222742"/>
              <a:gd name="T26" fmla="*/ 8059 w 29414"/>
              <a:gd name="T27" fmla="*/ 107612 h 222742"/>
              <a:gd name="T28" fmla="*/ 29414 w 29414"/>
              <a:gd name="T29" fmla="*/ 108543 h 222742"/>
              <a:gd name="T30" fmla="*/ 29414 w 29414"/>
              <a:gd name="T31" fmla="*/ 165613 h 222742"/>
              <a:gd name="T32" fmla="*/ 26296 w 29414"/>
              <a:gd name="T33" fmla="*/ 122458 h 222742"/>
              <a:gd name="T34" fmla="*/ 26017 w 29414"/>
              <a:gd name="T35" fmla="*/ 116578 h 222742"/>
              <a:gd name="T36" fmla="*/ 12364 w 29414"/>
              <a:gd name="T37" fmla="*/ 115638 h 222742"/>
              <a:gd name="T38" fmla="*/ 3995 w 29414"/>
              <a:gd name="T39" fmla="*/ 122979 h 222742"/>
              <a:gd name="T40" fmla="*/ 617 w 29414"/>
              <a:gd name="T41" fmla="*/ 187215 h 222742"/>
              <a:gd name="T42" fmla="*/ 1302 w 29414"/>
              <a:gd name="T43" fmla="*/ 214863 h 222742"/>
              <a:gd name="T44" fmla="*/ 0 w 29414"/>
              <a:gd name="T45" fmla="*/ 222742 h 222742"/>
              <a:gd name="T46" fmla="*/ 0 w 29414"/>
              <a:gd name="T47" fmla="*/ 102362 h 222742"/>
              <a:gd name="T48" fmla="*/ 566 w 29414"/>
              <a:gd name="T49" fmla="*/ 101516 h 222742"/>
              <a:gd name="T50" fmla="*/ 0 w 29414"/>
              <a:gd name="T51" fmla="*/ 101484 h 222742"/>
              <a:gd name="T52" fmla="*/ 0 w 29414"/>
              <a:gd name="T53" fmla="*/ 92139 h 222742"/>
              <a:gd name="T54" fmla="*/ 4173 w 29414"/>
              <a:gd name="T55" fmla="*/ 85209 h 222742"/>
              <a:gd name="T56" fmla="*/ 13685 w 29414"/>
              <a:gd name="T57" fmla="*/ 61498 h 222742"/>
              <a:gd name="T58" fmla="*/ 11615 w 29414"/>
              <a:gd name="T59" fmla="*/ 50741 h 222742"/>
              <a:gd name="T60" fmla="*/ 0 w 29414"/>
              <a:gd name="T61" fmla="*/ 39744 h 222742"/>
              <a:gd name="T62" fmla="*/ 0 w 29414"/>
              <a:gd name="T63" fmla="*/ 0 h 222742"/>
              <a:gd name="T64" fmla="*/ 0 w 29414"/>
              <a:gd name="T65" fmla="*/ 0 h 222742"/>
              <a:gd name="T66" fmla="*/ 29414 w 29414"/>
              <a:gd name="T67" fmla="*/ 222742 h 2227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T64" t="T65" r="T66" b="T67"/>
            <a:pathLst>
              <a:path w="29414" h="222742">
                <a:moveTo>
                  <a:pt x="0" y="0"/>
                </a:moveTo>
                <a:lnTo>
                  <a:pt x="4084" y="6113"/>
                </a:lnTo>
                <a:cubicBezTo>
                  <a:pt x="7043" y="12565"/>
                  <a:pt x="8287" y="18801"/>
                  <a:pt x="6382" y="26141"/>
                </a:cubicBezTo>
                <a:cubicBezTo>
                  <a:pt x="5595" y="29202"/>
                  <a:pt x="8986" y="34269"/>
                  <a:pt x="11513" y="37533"/>
                </a:cubicBezTo>
                <a:cubicBezTo>
                  <a:pt x="13888" y="40594"/>
                  <a:pt x="17635" y="42461"/>
                  <a:pt x="20543" y="44658"/>
                </a:cubicBezTo>
                <a:lnTo>
                  <a:pt x="29414" y="28706"/>
                </a:lnTo>
                <a:lnTo>
                  <a:pt x="29414" y="50896"/>
                </a:lnTo>
                <a:lnTo>
                  <a:pt x="22440" y="63051"/>
                </a:lnTo>
                <a:cubicBezTo>
                  <a:pt x="18076" y="72452"/>
                  <a:pt x="14275" y="82313"/>
                  <a:pt x="10459" y="92588"/>
                </a:cubicBezTo>
                <a:lnTo>
                  <a:pt x="29414" y="93051"/>
                </a:lnTo>
                <a:lnTo>
                  <a:pt x="29414" y="101352"/>
                </a:lnTo>
                <a:lnTo>
                  <a:pt x="12250" y="100246"/>
                </a:lnTo>
                <a:cubicBezTo>
                  <a:pt x="10421" y="100195"/>
                  <a:pt x="8605" y="103763"/>
                  <a:pt x="6789" y="105643"/>
                </a:cubicBezTo>
                <a:cubicBezTo>
                  <a:pt x="7221" y="106304"/>
                  <a:pt x="7640" y="106964"/>
                  <a:pt x="8059" y="107612"/>
                </a:cubicBezTo>
                <a:lnTo>
                  <a:pt x="29414" y="108543"/>
                </a:lnTo>
                <a:lnTo>
                  <a:pt x="29414" y="165613"/>
                </a:lnTo>
                <a:lnTo>
                  <a:pt x="26296" y="122458"/>
                </a:lnTo>
                <a:cubicBezTo>
                  <a:pt x="26169" y="120515"/>
                  <a:pt x="26106" y="118584"/>
                  <a:pt x="26017" y="116578"/>
                </a:cubicBezTo>
                <a:cubicBezTo>
                  <a:pt x="21025" y="116235"/>
                  <a:pt x="16695" y="115930"/>
                  <a:pt x="12364" y="115638"/>
                </a:cubicBezTo>
                <a:cubicBezTo>
                  <a:pt x="7386" y="115295"/>
                  <a:pt x="4274" y="116692"/>
                  <a:pt x="3995" y="122979"/>
                </a:cubicBezTo>
                <a:cubicBezTo>
                  <a:pt x="3042" y="144404"/>
                  <a:pt x="1455" y="165778"/>
                  <a:pt x="617" y="187215"/>
                </a:cubicBezTo>
                <a:cubicBezTo>
                  <a:pt x="261" y="196385"/>
                  <a:pt x="1442" y="205668"/>
                  <a:pt x="1302" y="214863"/>
                </a:cubicBezTo>
                <a:lnTo>
                  <a:pt x="0" y="222742"/>
                </a:lnTo>
                <a:lnTo>
                  <a:pt x="0" y="102362"/>
                </a:lnTo>
                <a:lnTo>
                  <a:pt x="566" y="101516"/>
                </a:lnTo>
                <a:lnTo>
                  <a:pt x="0" y="101484"/>
                </a:lnTo>
                <a:lnTo>
                  <a:pt x="0" y="92139"/>
                </a:lnTo>
                <a:lnTo>
                  <a:pt x="4173" y="85209"/>
                </a:lnTo>
                <a:cubicBezTo>
                  <a:pt x="6230" y="76941"/>
                  <a:pt x="10053" y="69156"/>
                  <a:pt x="13685" y="61498"/>
                </a:cubicBezTo>
                <a:cubicBezTo>
                  <a:pt x="15831" y="56989"/>
                  <a:pt x="15018" y="53878"/>
                  <a:pt x="11615" y="50741"/>
                </a:cubicBezTo>
                <a:lnTo>
                  <a:pt x="0" y="39744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127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Shape 7115">
            <a:extLst>
              <a:ext uri="{FF2B5EF4-FFF2-40B4-BE49-F238E27FC236}">
                <a16:creationId xmlns:a16="http://schemas.microsoft.com/office/drawing/2014/main" id="{48AF880D-E638-CFAF-792B-6969558F2097}"/>
              </a:ext>
            </a:extLst>
          </p:cNvPr>
          <p:cNvSpPr>
            <a:spLocks/>
          </p:cNvSpPr>
          <p:nvPr/>
        </p:nvSpPr>
        <p:spPr bwMode="auto">
          <a:xfrm>
            <a:off x="221448313" y="1156387388"/>
            <a:ext cx="4992687" cy="68349812"/>
          </a:xfrm>
          <a:custGeom>
            <a:avLst/>
            <a:gdLst>
              <a:gd name="T0" fmla="*/ 3145 w 3145"/>
              <a:gd name="T1" fmla="*/ 0 h 43055"/>
              <a:gd name="T2" fmla="*/ 3145 w 3145"/>
              <a:gd name="T3" fmla="*/ 43055 h 43055"/>
              <a:gd name="T4" fmla="*/ 1881 w 3145"/>
              <a:gd name="T5" fmla="*/ 26483 h 43055"/>
              <a:gd name="T6" fmla="*/ 340 w 3145"/>
              <a:gd name="T7" fmla="*/ 11416 h 43055"/>
              <a:gd name="T8" fmla="*/ 3145 w 3145"/>
              <a:gd name="T9" fmla="*/ 0 h 43055"/>
              <a:gd name="T10" fmla="*/ 0 w 3145"/>
              <a:gd name="T11" fmla="*/ 0 h 43055"/>
              <a:gd name="T12" fmla="*/ 3145 w 3145"/>
              <a:gd name="T13" fmla="*/ 43055 h 430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T10" t="T11" r="T12" b="T13"/>
            <a:pathLst>
              <a:path w="3145" h="43055">
                <a:moveTo>
                  <a:pt x="3145" y="0"/>
                </a:moveTo>
                <a:lnTo>
                  <a:pt x="3145" y="43055"/>
                </a:lnTo>
                <a:lnTo>
                  <a:pt x="1881" y="26483"/>
                </a:lnTo>
                <a:cubicBezTo>
                  <a:pt x="481" y="21330"/>
                  <a:pt x="0" y="16266"/>
                  <a:pt x="340" y="11416"/>
                </a:cubicBezTo>
                <a:lnTo>
                  <a:pt x="3145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127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" name="Shape 7116">
            <a:extLst>
              <a:ext uri="{FF2B5EF4-FFF2-40B4-BE49-F238E27FC236}">
                <a16:creationId xmlns:a16="http://schemas.microsoft.com/office/drawing/2014/main" id="{7517063C-1629-6F85-19C5-9344A7481562}"/>
              </a:ext>
            </a:extLst>
          </p:cNvPr>
          <p:cNvSpPr>
            <a:spLocks/>
          </p:cNvSpPr>
          <p:nvPr/>
        </p:nvSpPr>
        <p:spPr bwMode="auto">
          <a:xfrm>
            <a:off x="226441000" y="1399974975"/>
            <a:ext cx="100949125" cy="381339725"/>
          </a:xfrm>
          <a:custGeom>
            <a:avLst/>
            <a:gdLst>
              <a:gd name="T0" fmla="*/ 0 w 63590"/>
              <a:gd name="T1" fmla="*/ 0 h 240214"/>
              <a:gd name="T2" fmla="*/ 2877 w 63590"/>
              <a:gd name="T3" fmla="*/ 70 h 240214"/>
              <a:gd name="T4" fmla="*/ 21584 w 63590"/>
              <a:gd name="T5" fmla="*/ 2166 h 240214"/>
              <a:gd name="T6" fmla="*/ 30804 w 63590"/>
              <a:gd name="T7" fmla="*/ 12593 h 240214"/>
              <a:gd name="T8" fmla="*/ 21393 w 63590"/>
              <a:gd name="T9" fmla="*/ 21940 h 240214"/>
              <a:gd name="T10" fmla="*/ 3982 w 63590"/>
              <a:gd name="T11" fmla="*/ 23870 h 240214"/>
              <a:gd name="T12" fmla="*/ 5150 w 63590"/>
              <a:gd name="T13" fmla="*/ 47594 h 240214"/>
              <a:gd name="T14" fmla="*/ 8985 w 63590"/>
              <a:gd name="T15" fmla="*/ 74899 h 240214"/>
              <a:gd name="T16" fmla="*/ 21762 w 63590"/>
              <a:gd name="T17" fmla="*/ 105747 h 240214"/>
              <a:gd name="T18" fmla="*/ 51315 w 63590"/>
              <a:gd name="T19" fmla="*/ 146616 h 240214"/>
              <a:gd name="T20" fmla="*/ 63590 w 63590"/>
              <a:gd name="T21" fmla="*/ 172636 h 240214"/>
              <a:gd name="T22" fmla="*/ 63590 w 63590"/>
              <a:gd name="T23" fmla="*/ 235139 h 240214"/>
              <a:gd name="T24" fmla="*/ 62961 w 63590"/>
              <a:gd name="T25" fmla="*/ 236697 h 240214"/>
              <a:gd name="T26" fmla="*/ 49270 w 63590"/>
              <a:gd name="T27" fmla="*/ 239592 h 240214"/>
              <a:gd name="T28" fmla="*/ 20319 w 63590"/>
              <a:gd name="T29" fmla="*/ 240091 h 240214"/>
              <a:gd name="T30" fmla="*/ 0 w 63590"/>
              <a:gd name="T31" fmla="*/ 240214 h 240214"/>
              <a:gd name="T32" fmla="*/ 0 w 63590"/>
              <a:gd name="T33" fmla="*/ 228495 h 240214"/>
              <a:gd name="T34" fmla="*/ 48152 w 63590"/>
              <a:gd name="T35" fmla="*/ 228772 h 240214"/>
              <a:gd name="T36" fmla="*/ 58274 w 63590"/>
              <a:gd name="T37" fmla="*/ 221558 h 240214"/>
              <a:gd name="T38" fmla="*/ 56636 w 63590"/>
              <a:gd name="T39" fmla="*/ 182874 h 240214"/>
              <a:gd name="T40" fmla="*/ 40278 w 63590"/>
              <a:gd name="T41" fmla="*/ 151023 h 240214"/>
              <a:gd name="T42" fmla="*/ 12922 w 63590"/>
              <a:gd name="T43" fmla="*/ 111399 h 240214"/>
              <a:gd name="T44" fmla="*/ 743 w 63590"/>
              <a:gd name="T45" fmla="*/ 82849 h 240214"/>
              <a:gd name="T46" fmla="*/ 0 w 63590"/>
              <a:gd name="T47" fmla="*/ 72562 h 240214"/>
              <a:gd name="T48" fmla="*/ 0 w 63590"/>
              <a:gd name="T49" fmla="*/ 15493 h 240214"/>
              <a:gd name="T50" fmla="*/ 735 w 63590"/>
              <a:gd name="T51" fmla="*/ 15525 h 240214"/>
              <a:gd name="T52" fmla="*/ 22625 w 63590"/>
              <a:gd name="T53" fmla="*/ 12516 h 240214"/>
              <a:gd name="T54" fmla="*/ 18904 w 63590"/>
              <a:gd name="T55" fmla="*/ 9519 h 240214"/>
              <a:gd name="T56" fmla="*/ 0 w 63590"/>
              <a:gd name="T57" fmla="*/ 8301 h 240214"/>
              <a:gd name="T58" fmla="*/ 0 w 63590"/>
              <a:gd name="T59" fmla="*/ 0 h 240214"/>
              <a:gd name="T60" fmla="*/ 0 w 63590"/>
              <a:gd name="T61" fmla="*/ 0 h 240214"/>
              <a:gd name="T62" fmla="*/ 63590 w 63590"/>
              <a:gd name="T63" fmla="*/ 240214 h 2402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T60" t="T61" r="T62" b="T63"/>
            <a:pathLst>
              <a:path w="63590" h="240214">
                <a:moveTo>
                  <a:pt x="0" y="0"/>
                </a:moveTo>
                <a:lnTo>
                  <a:pt x="2877" y="70"/>
                </a:lnTo>
                <a:cubicBezTo>
                  <a:pt x="9125" y="451"/>
                  <a:pt x="15399" y="1036"/>
                  <a:pt x="21584" y="2166"/>
                </a:cubicBezTo>
                <a:cubicBezTo>
                  <a:pt x="26804" y="3118"/>
                  <a:pt x="30613" y="6611"/>
                  <a:pt x="30804" y="12593"/>
                </a:cubicBezTo>
                <a:cubicBezTo>
                  <a:pt x="31020" y="19120"/>
                  <a:pt x="26334" y="21114"/>
                  <a:pt x="21393" y="21940"/>
                </a:cubicBezTo>
                <a:cubicBezTo>
                  <a:pt x="15958" y="22854"/>
                  <a:pt x="10433" y="23184"/>
                  <a:pt x="3982" y="23870"/>
                </a:cubicBezTo>
                <a:cubicBezTo>
                  <a:pt x="4350" y="31909"/>
                  <a:pt x="4350" y="39783"/>
                  <a:pt x="5150" y="47594"/>
                </a:cubicBezTo>
                <a:cubicBezTo>
                  <a:pt x="6077" y="56725"/>
                  <a:pt x="7792" y="65793"/>
                  <a:pt x="8985" y="74899"/>
                </a:cubicBezTo>
                <a:cubicBezTo>
                  <a:pt x="10484" y="86430"/>
                  <a:pt x="14789" y="96514"/>
                  <a:pt x="21762" y="105747"/>
                </a:cubicBezTo>
                <a:cubicBezTo>
                  <a:pt x="31871" y="119146"/>
                  <a:pt x="41307" y="133128"/>
                  <a:pt x="51315" y="146616"/>
                </a:cubicBezTo>
                <a:lnTo>
                  <a:pt x="63590" y="172636"/>
                </a:lnTo>
                <a:lnTo>
                  <a:pt x="63590" y="235139"/>
                </a:lnTo>
                <a:lnTo>
                  <a:pt x="62961" y="236697"/>
                </a:lnTo>
                <a:cubicBezTo>
                  <a:pt x="60081" y="239211"/>
                  <a:pt x="55899" y="239783"/>
                  <a:pt x="49270" y="239592"/>
                </a:cubicBezTo>
                <a:cubicBezTo>
                  <a:pt x="39618" y="239307"/>
                  <a:pt x="29966" y="239726"/>
                  <a:pt x="20319" y="240091"/>
                </a:cubicBezTo>
                <a:lnTo>
                  <a:pt x="0" y="240214"/>
                </a:lnTo>
                <a:lnTo>
                  <a:pt x="0" y="228495"/>
                </a:lnTo>
                <a:lnTo>
                  <a:pt x="48152" y="228772"/>
                </a:lnTo>
                <a:cubicBezTo>
                  <a:pt x="53372" y="228810"/>
                  <a:pt x="58147" y="227121"/>
                  <a:pt x="58274" y="221558"/>
                </a:cubicBezTo>
                <a:cubicBezTo>
                  <a:pt x="58579" y="208655"/>
                  <a:pt x="59684" y="195168"/>
                  <a:pt x="56636" y="182874"/>
                </a:cubicBezTo>
                <a:cubicBezTo>
                  <a:pt x="53842" y="171571"/>
                  <a:pt x="46666" y="161081"/>
                  <a:pt x="40278" y="151023"/>
                </a:cubicBezTo>
                <a:cubicBezTo>
                  <a:pt x="31655" y="137472"/>
                  <a:pt x="21317" y="125089"/>
                  <a:pt x="12922" y="111399"/>
                </a:cubicBezTo>
                <a:cubicBezTo>
                  <a:pt x="7576" y="102661"/>
                  <a:pt x="2318" y="92768"/>
                  <a:pt x="743" y="82849"/>
                </a:cubicBezTo>
                <a:lnTo>
                  <a:pt x="0" y="72562"/>
                </a:lnTo>
                <a:lnTo>
                  <a:pt x="0" y="15493"/>
                </a:lnTo>
                <a:lnTo>
                  <a:pt x="735" y="15525"/>
                </a:lnTo>
                <a:cubicBezTo>
                  <a:pt x="8081" y="15460"/>
                  <a:pt x="15392" y="14733"/>
                  <a:pt x="22625" y="12516"/>
                </a:cubicBezTo>
                <a:cubicBezTo>
                  <a:pt x="21406" y="10827"/>
                  <a:pt x="20174" y="9621"/>
                  <a:pt x="18904" y="9519"/>
                </a:cubicBezTo>
                <a:lnTo>
                  <a:pt x="0" y="8301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127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" name="Shape 7117">
            <a:extLst>
              <a:ext uri="{FF2B5EF4-FFF2-40B4-BE49-F238E27FC236}">
                <a16:creationId xmlns:a16="http://schemas.microsoft.com/office/drawing/2014/main" id="{53C71DD7-0A9E-9203-9AA7-2715CA822B41}"/>
              </a:ext>
            </a:extLst>
          </p:cNvPr>
          <p:cNvSpPr>
            <a:spLocks/>
          </p:cNvSpPr>
          <p:nvPr/>
        </p:nvSpPr>
        <p:spPr bwMode="auto">
          <a:xfrm>
            <a:off x="226441000" y="1556756475"/>
            <a:ext cx="100949125" cy="160818513"/>
          </a:xfrm>
          <a:custGeom>
            <a:avLst/>
            <a:gdLst>
              <a:gd name="T0" fmla="*/ 44596 w 63590"/>
              <a:gd name="T1" fmla="*/ 0 h 101303"/>
              <a:gd name="T2" fmla="*/ 63590 w 63590"/>
              <a:gd name="T3" fmla="*/ 1722 h 101303"/>
              <a:gd name="T4" fmla="*/ 63590 w 63590"/>
              <a:gd name="T5" fmla="*/ 11191 h 101303"/>
              <a:gd name="T6" fmla="*/ 61297 w 63590"/>
              <a:gd name="T7" fmla="*/ 10727 h 101303"/>
              <a:gd name="T8" fmla="*/ 12973 w 63590"/>
              <a:gd name="T9" fmla="*/ 24722 h 101303"/>
              <a:gd name="T10" fmla="*/ 7296 w 63590"/>
              <a:gd name="T11" fmla="*/ 33764 h 101303"/>
              <a:gd name="T12" fmla="*/ 29674 w 63590"/>
              <a:gd name="T13" fmla="*/ 27491 h 101303"/>
              <a:gd name="T14" fmla="*/ 7322 w 63590"/>
              <a:gd name="T15" fmla="*/ 68931 h 101303"/>
              <a:gd name="T16" fmla="*/ 10103 w 63590"/>
              <a:gd name="T17" fmla="*/ 66670 h 101303"/>
              <a:gd name="T18" fmla="*/ 59709 w 63590"/>
              <a:gd name="T19" fmla="*/ 32736 h 101303"/>
              <a:gd name="T20" fmla="*/ 63590 w 63590"/>
              <a:gd name="T21" fmla="*/ 31034 h 101303"/>
              <a:gd name="T22" fmla="*/ 63590 w 63590"/>
              <a:gd name="T23" fmla="*/ 42683 h 101303"/>
              <a:gd name="T24" fmla="*/ 34093 w 63590"/>
              <a:gd name="T25" fmla="*/ 60104 h 101303"/>
              <a:gd name="T26" fmla="*/ 13126 w 63590"/>
              <a:gd name="T27" fmla="*/ 76703 h 101303"/>
              <a:gd name="T28" fmla="*/ 61462 w 63590"/>
              <a:gd name="T29" fmla="*/ 87130 h 101303"/>
              <a:gd name="T30" fmla="*/ 63590 w 63590"/>
              <a:gd name="T31" fmla="*/ 85857 h 101303"/>
              <a:gd name="T32" fmla="*/ 63590 w 63590"/>
              <a:gd name="T33" fmla="*/ 95337 h 101303"/>
              <a:gd name="T34" fmla="*/ 50527 w 63590"/>
              <a:gd name="T35" fmla="*/ 99868 h 101303"/>
              <a:gd name="T36" fmla="*/ 8388 w 63590"/>
              <a:gd name="T37" fmla="*/ 84679 h 101303"/>
              <a:gd name="T38" fmla="*/ 0 w 63590"/>
              <a:gd name="T39" fmla="*/ 99299 h 101303"/>
              <a:gd name="T40" fmla="*/ 0 w 63590"/>
              <a:gd name="T41" fmla="*/ 77109 h 101303"/>
              <a:gd name="T42" fmla="*/ 200 w 63590"/>
              <a:gd name="T43" fmla="*/ 76749 h 101303"/>
              <a:gd name="T44" fmla="*/ 0 w 63590"/>
              <a:gd name="T45" fmla="*/ 74123 h 101303"/>
              <a:gd name="T46" fmla="*/ 0 w 63590"/>
              <a:gd name="T47" fmla="*/ 31068 h 101303"/>
              <a:gd name="T48" fmla="*/ 583 w 63590"/>
              <a:gd name="T49" fmla="*/ 28696 h 101303"/>
              <a:gd name="T50" fmla="*/ 19793 w 63590"/>
              <a:gd name="T51" fmla="*/ 7945 h 101303"/>
              <a:gd name="T52" fmla="*/ 44596 w 63590"/>
              <a:gd name="T53" fmla="*/ 0 h 101303"/>
              <a:gd name="T54" fmla="*/ 0 w 63590"/>
              <a:gd name="T55" fmla="*/ 0 h 101303"/>
              <a:gd name="T56" fmla="*/ 63590 w 63590"/>
              <a:gd name="T57" fmla="*/ 101303 h 1013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T54" t="T55" r="T56" b="T57"/>
            <a:pathLst>
              <a:path w="63590" h="101303">
                <a:moveTo>
                  <a:pt x="44596" y="0"/>
                </a:moveTo>
                <a:lnTo>
                  <a:pt x="63590" y="1722"/>
                </a:lnTo>
                <a:lnTo>
                  <a:pt x="63590" y="11191"/>
                </a:lnTo>
                <a:lnTo>
                  <a:pt x="61297" y="10727"/>
                </a:lnTo>
                <a:cubicBezTo>
                  <a:pt x="42285" y="6205"/>
                  <a:pt x="26638" y="11768"/>
                  <a:pt x="12973" y="24722"/>
                </a:cubicBezTo>
                <a:cubicBezTo>
                  <a:pt x="10509" y="27059"/>
                  <a:pt x="9151" y="30717"/>
                  <a:pt x="7296" y="33764"/>
                </a:cubicBezTo>
                <a:cubicBezTo>
                  <a:pt x="26295" y="19909"/>
                  <a:pt x="26295" y="19909"/>
                  <a:pt x="29674" y="27491"/>
                </a:cubicBezTo>
                <a:cubicBezTo>
                  <a:pt x="13367" y="36406"/>
                  <a:pt x="32" y="44661"/>
                  <a:pt x="7322" y="68931"/>
                </a:cubicBezTo>
                <a:cubicBezTo>
                  <a:pt x="8338" y="68118"/>
                  <a:pt x="9303" y="67483"/>
                  <a:pt x="10103" y="66670"/>
                </a:cubicBezTo>
                <a:cubicBezTo>
                  <a:pt x="24543" y="52002"/>
                  <a:pt x="41955" y="42070"/>
                  <a:pt x="59709" y="32736"/>
                </a:cubicBezTo>
                <a:lnTo>
                  <a:pt x="63590" y="31034"/>
                </a:lnTo>
                <a:lnTo>
                  <a:pt x="63590" y="42683"/>
                </a:lnTo>
                <a:lnTo>
                  <a:pt x="34093" y="60104"/>
                </a:lnTo>
                <a:cubicBezTo>
                  <a:pt x="26931" y="64778"/>
                  <a:pt x="20555" y="70747"/>
                  <a:pt x="13126" y="76703"/>
                </a:cubicBezTo>
                <a:cubicBezTo>
                  <a:pt x="28899" y="90305"/>
                  <a:pt x="44926" y="93645"/>
                  <a:pt x="61462" y="87130"/>
                </a:cubicBezTo>
                <a:lnTo>
                  <a:pt x="63590" y="85857"/>
                </a:lnTo>
                <a:lnTo>
                  <a:pt x="63590" y="95337"/>
                </a:lnTo>
                <a:lnTo>
                  <a:pt x="50527" y="99868"/>
                </a:lnTo>
                <a:cubicBezTo>
                  <a:pt x="34995" y="101303"/>
                  <a:pt x="20860" y="96680"/>
                  <a:pt x="8388" y="84679"/>
                </a:cubicBezTo>
                <a:lnTo>
                  <a:pt x="0" y="99299"/>
                </a:lnTo>
                <a:lnTo>
                  <a:pt x="0" y="77109"/>
                </a:lnTo>
                <a:lnTo>
                  <a:pt x="200" y="76749"/>
                </a:lnTo>
                <a:lnTo>
                  <a:pt x="0" y="74123"/>
                </a:lnTo>
                <a:lnTo>
                  <a:pt x="0" y="31068"/>
                </a:lnTo>
                <a:lnTo>
                  <a:pt x="583" y="28696"/>
                </a:lnTo>
                <a:cubicBezTo>
                  <a:pt x="4353" y="20096"/>
                  <a:pt x="11018" y="12847"/>
                  <a:pt x="19793" y="7945"/>
                </a:cubicBezTo>
                <a:cubicBezTo>
                  <a:pt x="27947" y="3399"/>
                  <a:pt x="36160" y="840"/>
                  <a:pt x="44596" y="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127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" name="Shape 7118">
            <a:extLst>
              <a:ext uri="{FF2B5EF4-FFF2-40B4-BE49-F238E27FC236}">
                <a16:creationId xmlns:a16="http://schemas.microsoft.com/office/drawing/2014/main" id="{EA036BD6-BB32-9080-7C26-7BAD700CD476}"/>
              </a:ext>
            </a:extLst>
          </p:cNvPr>
          <p:cNvSpPr>
            <a:spLocks/>
          </p:cNvSpPr>
          <p:nvPr/>
        </p:nvSpPr>
        <p:spPr bwMode="auto">
          <a:xfrm>
            <a:off x="327390125" y="2145769147"/>
            <a:ext cx="12387263" cy="99223513"/>
          </a:xfrm>
          <a:custGeom>
            <a:avLst/>
            <a:gdLst>
              <a:gd name="T0" fmla="*/ 0 w 7803"/>
              <a:gd name="T1" fmla="*/ 0 h 62503"/>
              <a:gd name="T2" fmla="*/ 4731 w 7803"/>
              <a:gd name="T3" fmla="*/ 10029 h 62503"/>
              <a:gd name="T4" fmla="*/ 5251 w 7803"/>
              <a:gd name="T5" fmla="*/ 49507 h 62503"/>
              <a:gd name="T6" fmla="*/ 0 w 7803"/>
              <a:gd name="T7" fmla="*/ 62503 h 62503"/>
              <a:gd name="T8" fmla="*/ 0 w 7803"/>
              <a:gd name="T9" fmla="*/ 0 h 62503"/>
              <a:gd name="T10" fmla="*/ 0 w 7803"/>
              <a:gd name="T11" fmla="*/ 0 h 62503"/>
              <a:gd name="T12" fmla="*/ 7803 w 7803"/>
              <a:gd name="T13" fmla="*/ 62503 h 625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T10" t="T11" r="T12" b="T13"/>
            <a:pathLst>
              <a:path w="7803" h="62503">
                <a:moveTo>
                  <a:pt x="0" y="0"/>
                </a:moveTo>
                <a:lnTo>
                  <a:pt x="4731" y="10029"/>
                </a:lnTo>
                <a:cubicBezTo>
                  <a:pt x="7641" y="22662"/>
                  <a:pt x="7803" y="35867"/>
                  <a:pt x="5251" y="49507"/>
                </a:cubicBezTo>
                <a:lnTo>
                  <a:pt x="0" y="62503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127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" name="Shape 7119">
            <a:extLst>
              <a:ext uri="{FF2B5EF4-FFF2-40B4-BE49-F238E27FC236}">
                <a16:creationId xmlns:a16="http://schemas.microsoft.com/office/drawing/2014/main" id="{AAE4DF80-C105-F94A-B1BA-1198D13E2BB2}"/>
              </a:ext>
            </a:extLst>
          </p:cNvPr>
          <p:cNvSpPr>
            <a:spLocks/>
          </p:cNvSpPr>
          <p:nvPr/>
        </p:nvSpPr>
        <p:spPr bwMode="auto">
          <a:xfrm>
            <a:off x="327390125" y="1863923438"/>
            <a:ext cx="13536613" cy="20635912"/>
          </a:xfrm>
          <a:custGeom>
            <a:avLst/>
            <a:gdLst>
              <a:gd name="T0" fmla="*/ 2306 w 8527"/>
              <a:gd name="T1" fmla="*/ 338 h 12999"/>
              <a:gd name="T2" fmla="*/ 7854 w 8527"/>
              <a:gd name="T3" fmla="*/ 3902 h 12999"/>
              <a:gd name="T4" fmla="*/ 1060 w 8527"/>
              <a:gd name="T5" fmla="*/ 12373 h 12999"/>
              <a:gd name="T6" fmla="*/ 0 w 8527"/>
              <a:gd name="T7" fmla="*/ 12999 h 12999"/>
              <a:gd name="T8" fmla="*/ 0 w 8527"/>
              <a:gd name="T9" fmla="*/ 1349 h 12999"/>
              <a:gd name="T10" fmla="*/ 2306 w 8527"/>
              <a:gd name="T11" fmla="*/ 338 h 12999"/>
              <a:gd name="T12" fmla="*/ 0 w 8527"/>
              <a:gd name="T13" fmla="*/ 0 h 12999"/>
              <a:gd name="T14" fmla="*/ 8527 w 8527"/>
              <a:gd name="T15" fmla="*/ 12999 h 129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T12" t="T13" r="T14" b="T15"/>
            <a:pathLst>
              <a:path w="8527" h="12999">
                <a:moveTo>
                  <a:pt x="2306" y="338"/>
                </a:moveTo>
                <a:cubicBezTo>
                  <a:pt x="4409" y="0"/>
                  <a:pt x="6406" y="708"/>
                  <a:pt x="7854" y="3902"/>
                </a:cubicBezTo>
                <a:cubicBezTo>
                  <a:pt x="8527" y="5375"/>
                  <a:pt x="4057" y="10481"/>
                  <a:pt x="1060" y="12373"/>
                </a:cubicBezTo>
                <a:lnTo>
                  <a:pt x="0" y="12999"/>
                </a:lnTo>
                <a:lnTo>
                  <a:pt x="0" y="1349"/>
                </a:lnTo>
                <a:lnTo>
                  <a:pt x="2306" y="338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127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9" name="Shape 7120">
            <a:extLst>
              <a:ext uri="{FF2B5EF4-FFF2-40B4-BE49-F238E27FC236}">
                <a16:creationId xmlns:a16="http://schemas.microsoft.com/office/drawing/2014/main" id="{E7D4E8AB-B3E4-A646-4FAE-5371C6AFAEAD}"/>
              </a:ext>
            </a:extLst>
          </p:cNvPr>
          <p:cNvSpPr>
            <a:spLocks/>
          </p:cNvSpPr>
          <p:nvPr/>
        </p:nvSpPr>
        <p:spPr bwMode="auto">
          <a:xfrm>
            <a:off x="327390125" y="1840168088"/>
            <a:ext cx="126984125" cy="148613812"/>
          </a:xfrm>
          <a:custGeom>
            <a:avLst/>
            <a:gdLst>
              <a:gd name="T0" fmla="*/ 0 w 79990"/>
              <a:gd name="T1" fmla="*/ 0 h 93615"/>
              <a:gd name="T2" fmla="*/ 7143 w 79990"/>
              <a:gd name="T3" fmla="*/ 648 h 93615"/>
              <a:gd name="T4" fmla="*/ 73094 w 79990"/>
              <a:gd name="T5" fmla="*/ 5563 h 93615"/>
              <a:gd name="T6" fmla="*/ 79177 w 79990"/>
              <a:gd name="T7" fmla="*/ 8001 h 93615"/>
              <a:gd name="T8" fmla="*/ 78161 w 79990"/>
              <a:gd name="T9" fmla="*/ 15418 h 93615"/>
              <a:gd name="T10" fmla="*/ 42347 w 79990"/>
              <a:gd name="T11" fmla="*/ 64300 h 93615"/>
              <a:gd name="T12" fmla="*/ 18086 w 79990"/>
              <a:gd name="T13" fmla="*/ 87343 h 93615"/>
              <a:gd name="T14" fmla="*/ 0 w 79990"/>
              <a:gd name="T15" fmla="*/ 93615 h 93615"/>
              <a:gd name="T16" fmla="*/ 0 w 79990"/>
              <a:gd name="T17" fmla="*/ 84135 h 93615"/>
              <a:gd name="T18" fmla="*/ 21924 w 79990"/>
              <a:gd name="T19" fmla="*/ 71022 h 93615"/>
              <a:gd name="T20" fmla="*/ 40023 w 79990"/>
              <a:gd name="T21" fmla="*/ 48539 h 93615"/>
              <a:gd name="T22" fmla="*/ 56698 w 79990"/>
              <a:gd name="T23" fmla="*/ 24016 h 93615"/>
              <a:gd name="T24" fmla="*/ 58311 w 79990"/>
              <a:gd name="T25" fmla="*/ 21273 h 93615"/>
              <a:gd name="T26" fmla="*/ 0 w 79990"/>
              <a:gd name="T27" fmla="*/ 9469 h 93615"/>
              <a:gd name="T28" fmla="*/ 0 w 79990"/>
              <a:gd name="T29" fmla="*/ 0 h 93615"/>
              <a:gd name="T30" fmla="*/ 0 w 79990"/>
              <a:gd name="T31" fmla="*/ 0 h 93615"/>
              <a:gd name="T32" fmla="*/ 79990 w 79990"/>
              <a:gd name="T33" fmla="*/ 93615 h 936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T30" t="T31" r="T32" b="T33"/>
            <a:pathLst>
              <a:path w="79990" h="93615">
                <a:moveTo>
                  <a:pt x="0" y="0"/>
                </a:moveTo>
                <a:lnTo>
                  <a:pt x="7143" y="648"/>
                </a:lnTo>
                <a:cubicBezTo>
                  <a:pt x="28847" y="6248"/>
                  <a:pt x="50818" y="11024"/>
                  <a:pt x="73094" y="5563"/>
                </a:cubicBezTo>
                <a:cubicBezTo>
                  <a:pt x="74923" y="5118"/>
                  <a:pt x="78593" y="6528"/>
                  <a:pt x="79177" y="8001"/>
                </a:cubicBezTo>
                <a:cubicBezTo>
                  <a:pt x="79990" y="10046"/>
                  <a:pt x="79457" y="13602"/>
                  <a:pt x="78161" y="15418"/>
                </a:cubicBezTo>
                <a:cubicBezTo>
                  <a:pt x="66414" y="31877"/>
                  <a:pt x="54679" y="48362"/>
                  <a:pt x="42347" y="64300"/>
                </a:cubicBezTo>
                <a:cubicBezTo>
                  <a:pt x="35203" y="73540"/>
                  <a:pt x="27218" y="81461"/>
                  <a:pt x="18086" y="87343"/>
                </a:cubicBezTo>
                <a:lnTo>
                  <a:pt x="0" y="93615"/>
                </a:lnTo>
                <a:lnTo>
                  <a:pt x="0" y="84135"/>
                </a:lnTo>
                <a:lnTo>
                  <a:pt x="21924" y="71022"/>
                </a:lnTo>
                <a:cubicBezTo>
                  <a:pt x="29000" y="64910"/>
                  <a:pt x="35083" y="57449"/>
                  <a:pt x="40023" y="48539"/>
                </a:cubicBezTo>
                <a:cubicBezTo>
                  <a:pt x="44836" y="39878"/>
                  <a:pt x="51110" y="32169"/>
                  <a:pt x="56698" y="24016"/>
                </a:cubicBezTo>
                <a:cubicBezTo>
                  <a:pt x="57575" y="22733"/>
                  <a:pt x="58286" y="21323"/>
                  <a:pt x="58311" y="21273"/>
                </a:cubicBezTo>
                <a:lnTo>
                  <a:pt x="0" y="9469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127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" name="Shape 7121">
            <a:extLst>
              <a:ext uri="{FF2B5EF4-FFF2-40B4-BE49-F238E27FC236}">
                <a16:creationId xmlns:a16="http://schemas.microsoft.com/office/drawing/2014/main" id="{09C51AF3-8BA5-0B60-1228-AEA074DC9E21}"/>
              </a:ext>
            </a:extLst>
          </p:cNvPr>
          <p:cNvSpPr>
            <a:spLocks/>
          </p:cNvSpPr>
          <p:nvPr/>
        </p:nvSpPr>
        <p:spPr bwMode="auto">
          <a:xfrm>
            <a:off x="352396425" y="2145769147"/>
            <a:ext cx="21813838" cy="61452125"/>
          </a:xfrm>
          <a:custGeom>
            <a:avLst/>
            <a:gdLst>
              <a:gd name="T0" fmla="*/ 1041 w 13741"/>
              <a:gd name="T1" fmla="*/ 0 h 38710"/>
              <a:gd name="T2" fmla="*/ 2819 w 13741"/>
              <a:gd name="T3" fmla="*/ 419 h 38710"/>
              <a:gd name="T4" fmla="*/ 5652 w 13741"/>
              <a:gd name="T5" fmla="*/ 279 h 38710"/>
              <a:gd name="T6" fmla="*/ 6198 w 13741"/>
              <a:gd name="T7" fmla="*/ 1372 h 38710"/>
              <a:gd name="T8" fmla="*/ 9182 w 13741"/>
              <a:gd name="T9" fmla="*/ 7277 h 38710"/>
              <a:gd name="T10" fmla="*/ 11595 w 13741"/>
              <a:gd name="T11" fmla="*/ 13500 h 38710"/>
              <a:gd name="T12" fmla="*/ 13741 w 13741"/>
              <a:gd name="T13" fmla="*/ 18504 h 38710"/>
              <a:gd name="T14" fmla="*/ 11709 w 13741"/>
              <a:gd name="T15" fmla="*/ 25260 h 38710"/>
              <a:gd name="T16" fmla="*/ 10858 w 13741"/>
              <a:gd name="T17" fmla="*/ 30112 h 38710"/>
              <a:gd name="T18" fmla="*/ 8776 w 13741"/>
              <a:gd name="T19" fmla="*/ 34227 h 38710"/>
              <a:gd name="T20" fmla="*/ 7696 w 13741"/>
              <a:gd name="T21" fmla="*/ 36373 h 38710"/>
              <a:gd name="T22" fmla="*/ 4458 w 13741"/>
              <a:gd name="T23" fmla="*/ 37249 h 38710"/>
              <a:gd name="T24" fmla="*/ 2197 w 13741"/>
              <a:gd name="T25" fmla="*/ 38710 h 38710"/>
              <a:gd name="T26" fmla="*/ 1727 w 13741"/>
              <a:gd name="T27" fmla="*/ 36119 h 38710"/>
              <a:gd name="T28" fmla="*/ 737 w 13741"/>
              <a:gd name="T29" fmla="*/ 33464 h 38710"/>
              <a:gd name="T30" fmla="*/ 902 w 13741"/>
              <a:gd name="T31" fmla="*/ 30937 h 38710"/>
              <a:gd name="T32" fmla="*/ 1207 w 13741"/>
              <a:gd name="T33" fmla="*/ 26391 h 38710"/>
              <a:gd name="T34" fmla="*/ 2781 w 13741"/>
              <a:gd name="T35" fmla="*/ 21908 h 38710"/>
              <a:gd name="T36" fmla="*/ 2718 w 13741"/>
              <a:gd name="T37" fmla="*/ 17386 h 38710"/>
              <a:gd name="T38" fmla="*/ 2667 w 13741"/>
              <a:gd name="T39" fmla="*/ 13449 h 38710"/>
              <a:gd name="T40" fmla="*/ 876 w 13741"/>
              <a:gd name="T41" fmla="*/ 9525 h 38710"/>
              <a:gd name="T42" fmla="*/ 267 w 13741"/>
              <a:gd name="T43" fmla="*/ 5537 h 38710"/>
              <a:gd name="T44" fmla="*/ 0 w 13741"/>
              <a:gd name="T45" fmla="*/ 3759 h 38710"/>
              <a:gd name="T46" fmla="*/ 749 w 13741"/>
              <a:gd name="T47" fmla="*/ 1842 h 38710"/>
              <a:gd name="T48" fmla="*/ 1041 w 13741"/>
              <a:gd name="T49" fmla="*/ 0 h 38710"/>
              <a:gd name="T50" fmla="*/ 0 w 13741"/>
              <a:gd name="T51" fmla="*/ 0 h 38710"/>
              <a:gd name="T52" fmla="*/ 13741 w 13741"/>
              <a:gd name="T53" fmla="*/ 38710 h 387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T50" t="T51" r="T52" b="T53"/>
            <a:pathLst>
              <a:path w="13741" h="38710">
                <a:moveTo>
                  <a:pt x="1041" y="0"/>
                </a:moveTo>
                <a:cubicBezTo>
                  <a:pt x="2819" y="419"/>
                  <a:pt x="5652" y="279"/>
                  <a:pt x="6198" y="1372"/>
                </a:cubicBezTo>
                <a:cubicBezTo>
                  <a:pt x="9182" y="7277"/>
                  <a:pt x="11595" y="13500"/>
                  <a:pt x="13741" y="18504"/>
                </a:cubicBezTo>
                <a:cubicBezTo>
                  <a:pt x="11709" y="25260"/>
                  <a:pt x="10858" y="30112"/>
                  <a:pt x="8776" y="34227"/>
                </a:cubicBezTo>
                <a:cubicBezTo>
                  <a:pt x="7696" y="36373"/>
                  <a:pt x="4458" y="37249"/>
                  <a:pt x="2197" y="38710"/>
                </a:cubicBezTo>
                <a:cubicBezTo>
                  <a:pt x="1727" y="36119"/>
                  <a:pt x="737" y="33464"/>
                  <a:pt x="902" y="30937"/>
                </a:cubicBezTo>
                <a:cubicBezTo>
                  <a:pt x="1207" y="26391"/>
                  <a:pt x="2781" y="21908"/>
                  <a:pt x="2718" y="17386"/>
                </a:cubicBezTo>
                <a:cubicBezTo>
                  <a:pt x="2667" y="13449"/>
                  <a:pt x="876" y="9525"/>
                  <a:pt x="267" y="5537"/>
                </a:cubicBezTo>
                <a:cubicBezTo>
                  <a:pt x="0" y="3759"/>
                  <a:pt x="749" y="1842"/>
                  <a:pt x="1041" y="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127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1" name="Shape 7122">
            <a:extLst>
              <a:ext uri="{FF2B5EF4-FFF2-40B4-BE49-F238E27FC236}">
                <a16:creationId xmlns:a16="http://schemas.microsoft.com/office/drawing/2014/main" id="{8AC1D787-170A-9DC2-B07B-53976A62FAE3}"/>
              </a:ext>
            </a:extLst>
          </p:cNvPr>
          <p:cNvSpPr>
            <a:spLocks/>
          </p:cNvSpPr>
          <p:nvPr/>
        </p:nvSpPr>
        <p:spPr bwMode="auto">
          <a:xfrm>
            <a:off x="32011938" y="2145769147"/>
            <a:ext cx="72035987" cy="189231587"/>
          </a:xfrm>
          <a:custGeom>
            <a:avLst/>
            <a:gdLst>
              <a:gd name="T0" fmla="*/ 45377 w 45377"/>
              <a:gd name="T1" fmla="*/ 0 h 119201"/>
              <a:gd name="T2" fmla="*/ 45377 w 45377"/>
              <a:gd name="T3" fmla="*/ 19356 h 119201"/>
              <a:gd name="T4" fmla="*/ 25172 w 45377"/>
              <a:gd name="T5" fmla="*/ 40843 h 119201"/>
              <a:gd name="T6" fmla="*/ 22695 w 45377"/>
              <a:gd name="T7" fmla="*/ 49772 h 119201"/>
              <a:gd name="T8" fmla="*/ 35700 w 45377"/>
              <a:gd name="T9" fmla="*/ 43828 h 119201"/>
              <a:gd name="T10" fmla="*/ 39154 w 45377"/>
              <a:gd name="T11" fmla="*/ 41212 h 119201"/>
              <a:gd name="T12" fmla="*/ 45377 w 45377"/>
              <a:gd name="T13" fmla="*/ 33874 h 119201"/>
              <a:gd name="T14" fmla="*/ 45377 w 45377"/>
              <a:gd name="T15" fmla="*/ 119201 h 119201"/>
              <a:gd name="T16" fmla="*/ 22479 w 45377"/>
              <a:gd name="T17" fmla="*/ 117666 h 119201"/>
              <a:gd name="T18" fmla="*/ 15875 w 45377"/>
              <a:gd name="T19" fmla="*/ 113297 h 119201"/>
              <a:gd name="T20" fmla="*/ 10973 w 45377"/>
              <a:gd name="T21" fmla="*/ 45060 h 119201"/>
              <a:gd name="T22" fmla="*/ 25654 w 45377"/>
              <a:gd name="T23" fmla="*/ 25095 h 119201"/>
              <a:gd name="T24" fmla="*/ 45377 w 45377"/>
              <a:gd name="T25" fmla="*/ 0 h 119201"/>
              <a:gd name="T26" fmla="*/ 0 w 45377"/>
              <a:gd name="T27" fmla="*/ 0 h 119201"/>
              <a:gd name="T28" fmla="*/ 45377 w 45377"/>
              <a:gd name="T29" fmla="*/ 119201 h 1192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T26" t="T27" r="T28" b="T29"/>
            <a:pathLst>
              <a:path w="45377" h="119201">
                <a:moveTo>
                  <a:pt x="45377" y="0"/>
                </a:moveTo>
                <a:lnTo>
                  <a:pt x="45377" y="19356"/>
                </a:lnTo>
                <a:lnTo>
                  <a:pt x="25172" y="40843"/>
                </a:lnTo>
                <a:cubicBezTo>
                  <a:pt x="23355" y="42939"/>
                  <a:pt x="23432" y="46901"/>
                  <a:pt x="22695" y="49772"/>
                </a:cubicBezTo>
                <a:cubicBezTo>
                  <a:pt x="27991" y="47371"/>
                  <a:pt x="31890" y="45695"/>
                  <a:pt x="35700" y="43828"/>
                </a:cubicBezTo>
                <a:cubicBezTo>
                  <a:pt x="36970" y="43206"/>
                  <a:pt x="38214" y="42291"/>
                  <a:pt x="39154" y="41212"/>
                </a:cubicBezTo>
                <a:lnTo>
                  <a:pt x="45377" y="33874"/>
                </a:lnTo>
                <a:lnTo>
                  <a:pt x="45377" y="119201"/>
                </a:lnTo>
                <a:lnTo>
                  <a:pt x="22479" y="117666"/>
                </a:lnTo>
                <a:cubicBezTo>
                  <a:pt x="20193" y="117475"/>
                  <a:pt x="17374" y="115367"/>
                  <a:pt x="15875" y="113297"/>
                </a:cubicBezTo>
                <a:cubicBezTo>
                  <a:pt x="0" y="91339"/>
                  <a:pt x="4204" y="67818"/>
                  <a:pt x="10973" y="45060"/>
                </a:cubicBezTo>
                <a:cubicBezTo>
                  <a:pt x="13233" y="37440"/>
                  <a:pt x="20511" y="31610"/>
                  <a:pt x="25654" y="25095"/>
                </a:cubicBezTo>
                <a:lnTo>
                  <a:pt x="45377" y="0"/>
                </a:lnTo>
                <a:close/>
              </a:path>
            </a:pathLst>
          </a:custGeom>
          <a:solidFill>
            <a:srgbClr val="D3D9E7"/>
          </a:soli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127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2" name="Shape 7123">
            <a:extLst>
              <a:ext uri="{FF2B5EF4-FFF2-40B4-BE49-F238E27FC236}">
                <a16:creationId xmlns:a16="http://schemas.microsoft.com/office/drawing/2014/main" id="{072FDBB1-D99C-087B-EB90-A30CE1704B82}"/>
              </a:ext>
            </a:extLst>
          </p:cNvPr>
          <p:cNvSpPr>
            <a:spLocks/>
          </p:cNvSpPr>
          <p:nvPr/>
        </p:nvSpPr>
        <p:spPr bwMode="auto">
          <a:xfrm>
            <a:off x="104047925" y="2145769147"/>
            <a:ext cx="217136663" cy="328002900"/>
          </a:xfrm>
          <a:custGeom>
            <a:avLst/>
            <a:gdLst>
              <a:gd name="T0" fmla="*/ 43942 w 136779"/>
              <a:gd name="T1" fmla="*/ 178 h 206616"/>
              <a:gd name="T2" fmla="*/ 44018 w 136779"/>
              <a:gd name="T3" fmla="*/ 113182 h 206616"/>
              <a:gd name="T4" fmla="*/ 46660 w 136779"/>
              <a:gd name="T5" fmla="*/ 113627 h 206616"/>
              <a:gd name="T6" fmla="*/ 48984 w 136779"/>
              <a:gd name="T7" fmla="*/ 99568 h 206616"/>
              <a:gd name="T8" fmla="*/ 48298 w 136779"/>
              <a:gd name="T9" fmla="*/ 71920 h 206616"/>
              <a:gd name="T10" fmla="*/ 51676 w 136779"/>
              <a:gd name="T11" fmla="*/ 7683 h 206616"/>
              <a:gd name="T12" fmla="*/ 60046 w 136779"/>
              <a:gd name="T13" fmla="*/ 343 h 206616"/>
              <a:gd name="T14" fmla="*/ 73698 w 136779"/>
              <a:gd name="T15" fmla="*/ 1283 h 206616"/>
              <a:gd name="T16" fmla="*/ 73977 w 136779"/>
              <a:gd name="T17" fmla="*/ 7163 h 206616"/>
              <a:gd name="T18" fmla="*/ 77838 w 136779"/>
              <a:gd name="T19" fmla="*/ 60604 h 206616"/>
              <a:gd name="T20" fmla="*/ 90018 w 136779"/>
              <a:gd name="T21" fmla="*/ 89154 h 206616"/>
              <a:gd name="T22" fmla="*/ 117373 w 136779"/>
              <a:gd name="T23" fmla="*/ 128778 h 206616"/>
              <a:gd name="T24" fmla="*/ 133731 w 136779"/>
              <a:gd name="T25" fmla="*/ 160630 h 206616"/>
              <a:gd name="T26" fmla="*/ 135382 w 136779"/>
              <a:gd name="T27" fmla="*/ 199314 h 206616"/>
              <a:gd name="T28" fmla="*/ 125247 w 136779"/>
              <a:gd name="T29" fmla="*/ 206527 h 206616"/>
              <a:gd name="T30" fmla="*/ 30505 w 136779"/>
              <a:gd name="T31" fmla="*/ 205969 h 206616"/>
              <a:gd name="T32" fmla="*/ 0 w 136779"/>
              <a:gd name="T33" fmla="*/ 203923 h 206616"/>
              <a:gd name="T34" fmla="*/ 0 w 136779"/>
              <a:gd name="T35" fmla="*/ 118595 h 206616"/>
              <a:gd name="T36" fmla="*/ 18517 w 136779"/>
              <a:gd name="T37" fmla="*/ 96761 h 206616"/>
              <a:gd name="T38" fmla="*/ 22682 w 136779"/>
              <a:gd name="T39" fmla="*/ 86589 h 206616"/>
              <a:gd name="T40" fmla="*/ 20574 w 136779"/>
              <a:gd name="T41" fmla="*/ 84899 h 206616"/>
              <a:gd name="T42" fmla="*/ 15862 w 136779"/>
              <a:gd name="T43" fmla="*/ 88125 h 206616"/>
              <a:gd name="T44" fmla="*/ 3416 w 136779"/>
              <a:gd name="T45" fmla="*/ 100444 h 206616"/>
              <a:gd name="T46" fmla="*/ 0 w 136779"/>
              <a:gd name="T47" fmla="*/ 104077 h 206616"/>
              <a:gd name="T48" fmla="*/ 0 w 136779"/>
              <a:gd name="T49" fmla="*/ 84721 h 206616"/>
              <a:gd name="T50" fmla="*/ 17158 w 136779"/>
              <a:gd name="T51" fmla="*/ 62890 h 206616"/>
              <a:gd name="T52" fmla="*/ 26771 w 136779"/>
              <a:gd name="T53" fmla="*/ 28397 h 206616"/>
              <a:gd name="T54" fmla="*/ 27546 w 136779"/>
              <a:gd name="T55" fmla="*/ 673 h 206616"/>
              <a:gd name="T56" fmla="*/ 43942 w 136779"/>
              <a:gd name="T57" fmla="*/ 178 h 206616"/>
              <a:gd name="T58" fmla="*/ 0 w 136779"/>
              <a:gd name="T59" fmla="*/ 0 h 206616"/>
              <a:gd name="T60" fmla="*/ 136779 w 136779"/>
              <a:gd name="T61" fmla="*/ 206616 h 2066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T58" t="T59" r="T60" b="T61"/>
            <a:pathLst>
              <a:path w="136779" h="206616">
                <a:moveTo>
                  <a:pt x="43942" y="178"/>
                </a:moveTo>
                <a:cubicBezTo>
                  <a:pt x="39230" y="38430"/>
                  <a:pt x="38367" y="75768"/>
                  <a:pt x="44018" y="113182"/>
                </a:cubicBezTo>
                <a:cubicBezTo>
                  <a:pt x="44894" y="113335"/>
                  <a:pt x="45783" y="113487"/>
                  <a:pt x="46660" y="113627"/>
                </a:cubicBezTo>
                <a:cubicBezTo>
                  <a:pt x="47472" y="108940"/>
                  <a:pt x="48908" y="104292"/>
                  <a:pt x="48984" y="99568"/>
                </a:cubicBezTo>
                <a:cubicBezTo>
                  <a:pt x="49124" y="90360"/>
                  <a:pt x="47942" y="81089"/>
                  <a:pt x="48298" y="71920"/>
                </a:cubicBezTo>
                <a:cubicBezTo>
                  <a:pt x="49149" y="50482"/>
                  <a:pt x="50736" y="29108"/>
                  <a:pt x="51676" y="7683"/>
                </a:cubicBezTo>
                <a:cubicBezTo>
                  <a:pt x="51956" y="1397"/>
                  <a:pt x="55067" y="0"/>
                  <a:pt x="60046" y="343"/>
                </a:cubicBezTo>
                <a:cubicBezTo>
                  <a:pt x="64376" y="635"/>
                  <a:pt x="68707" y="940"/>
                  <a:pt x="73698" y="1283"/>
                </a:cubicBezTo>
                <a:cubicBezTo>
                  <a:pt x="73787" y="3289"/>
                  <a:pt x="73850" y="5220"/>
                  <a:pt x="73977" y="7163"/>
                </a:cubicBezTo>
                <a:cubicBezTo>
                  <a:pt x="75108" y="24993"/>
                  <a:pt x="75057" y="43002"/>
                  <a:pt x="77838" y="60604"/>
                </a:cubicBezTo>
                <a:cubicBezTo>
                  <a:pt x="79413" y="70523"/>
                  <a:pt x="84671" y="80416"/>
                  <a:pt x="90018" y="89154"/>
                </a:cubicBezTo>
                <a:cubicBezTo>
                  <a:pt x="98412" y="102845"/>
                  <a:pt x="108750" y="115227"/>
                  <a:pt x="117373" y="128778"/>
                </a:cubicBezTo>
                <a:cubicBezTo>
                  <a:pt x="123761" y="138836"/>
                  <a:pt x="130937" y="149327"/>
                  <a:pt x="133731" y="160630"/>
                </a:cubicBezTo>
                <a:cubicBezTo>
                  <a:pt x="136779" y="172923"/>
                  <a:pt x="135674" y="186411"/>
                  <a:pt x="135382" y="199314"/>
                </a:cubicBezTo>
                <a:cubicBezTo>
                  <a:pt x="135242" y="204876"/>
                  <a:pt x="130467" y="206566"/>
                  <a:pt x="125247" y="206527"/>
                </a:cubicBezTo>
                <a:cubicBezTo>
                  <a:pt x="93662" y="206286"/>
                  <a:pt x="62090" y="206616"/>
                  <a:pt x="30505" y="205969"/>
                </a:cubicBezTo>
                <a:lnTo>
                  <a:pt x="0" y="203923"/>
                </a:lnTo>
                <a:lnTo>
                  <a:pt x="0" y="118595"/>
                </a:lnTo>
                <a:lnTo>
                  <a:pt x="18517" y="96761"/>
                </a:lnTo>
                <a:cubicBezTo>
                  <a:pt x="20663" y="94069"/>
                  <a:pt x="21336" y="90018"/>
                  <a:pt x="22682" y="86589"/>
                </a:cubicBezTo>
                <a:cubicBezTo>
                  <a:pt x="21984" y="86030"/>
                  <a:pt x="21272" y="85471"/>
                  <a:pt x="20574" y="84899"/>
                </a:cubicBezTo>
                <a:cubicBezTo>
                  <a:pt x="18986" y="85966"/>
                  <a:pt x="17234" y="86817"/>
                  <a:pt x="15862" y="88125"/>
                </a:cubicBezTo>
                <a:cubicBezTo>
                  <a:pt x="11633" y="92126"/>
                  <a:pt x="7468" y="96228"/>
                  <a:pt x="3416" y="100444"/>
                </a:cubicBezTo>
                <a:lnTo>
                  <a:pt x="0" y="104077"/>
                </a:lnTo>
                <a:lnTo>
                  <a:pt x="0" y="84721"/>
                </a:lnTo>
                <a:lnTo>
                  <a:pt x="17158" y="62890"/>
                </a:lnTo>
                <a:cubicBezTo>
                  <a:pt x="24066" y="53175"/>
                  <a:pt x="27076" y="41199"/>
                  <a:pt x="26771" y="28397"/>
                </a:cubicBezTo>
                <a:cubicBezTo>
                  <a:pt x="26568" y="19494"/>
                  <a:pt x="27241" y="10604"/>
                  <a:pt x="27546" y="673"/>
                </a:cubicBezTo>
                <a:cubicBezTo>
                  <a:pt x="32651" y="521"/>
                  <a:pt x="37833" y="368"/>
                  <a:pt x="43942" y="178"/>
                </a:cubicBezTo>
                <a:close/>
              </a:path>
            </a:pathLst>
          </a:custGeom>
          <a:solidFill>
            <a:srgbClr val="D3D9E7"/>
          </a:soli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127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3" name="Shape 7124">
            <a:extLst>
              <a:ext uri="{FF2B5EF4-FFF2-40B4-BE49-F238E27FC236}">
                <a16:creationId xmlns:a16="http://schemas.microsoft.com/office/drawing/2014/main" id="{3CE261B6-5A59-D3CD-CE35-8E574EC8FBF5}"/>
              </a:ext>
            </a:extLst>
          </p:cNvPr>
          <p:cNvSpPr>
            <a:spLocks/>
          </p:cNvSpPr>
          <p:nvPr/>
        </p:nvSpPr>
        <p:spPr bwMode="auto">
          <a:xfrm>
            <a:off x="226485450" y="2145769147"/>
            <a:ext cx="193467038" cy="138830050"/>
          </a:xfrm>
          <a:custGeom>
            <a:avLst/>
            <a:gdLst>
              <a:gd name="T0" fmla="*/ 61278 w 121869"/>
              <a:gd name="T1" fmla="*/ 4521 h 87452"/>
              <a:gd name="T2" fmla="*/ 81331 w 121869"/>
              <a:gd name="T3" fmla="*/ 9296 h 87452"/>
              <a:gd name="T4" fmla="*/ 101638 w 121869"/>
              <a:gd name="T5" fmla="*/ 12751 h 87452"/>
              <a:gd name="T6" fmla="*/ 121869 w 121869"/>
              <a:gd name="T7" fmla="*/ 16802 h 87452"/>
              <a:gd name="T8" fmla="*/ 121844 w 121869"/>
              <a:gd name="T9" fmla="*/ 16840 h 87452"/>
              <a:gd name="T10" fmla="*/ 121133 w 121869"/>
              <a:gd name="T11" fmla="*/ 18250 h 87452"/>
              <a:gd name="T12" fmla="*/ 120256 w 121869"/>
              <a:gd name="T13" fmla="*/ 19533 h 87452"/>
              <a:gd name="T14" fmla="*/ 114681 w 121869"/>
              <a:gd name="T15" fmla="*/ 27686 h 87452"/>
              <a:gd name="T16" fmla="*/ 108395 w 121869"/>
              <a:gd name="T17" fmla="*/ 35395 h 87452"/>
              <a:gd name="T18" fmla="*/ 103581 w 121869"/>
              <a:gd name="T19" fmla="*/ 44056 h 87452"/>
              <a:gd name="T20" fmla="*/ 93701 w 121869"/>
              <a:gd name="T21" fmla="*/ 61874 h 87452"/>
              <a:gd name="T22" fmla="*/ 79248 w 121869"/>
              <a:gd name="T23" fmla="*/ 73901 h 87452"/>
              <a:gd name="T24" fmla="*/ 61443 w 121869"/>
              <a:gd name="T25" fmla="*/ 80924 h 87452"/>
              <a:gd name="T26" fmla="*/ 44895 w 121869"/>
              <a:gd name="T27" fmla="*/ 87452 h 87452"/>
              <a:gd name="T28" fmla="*/ 28867 w 121869"/>
              <a:gd name="T29" fmla="*/ 84099 h 87452"/>
              <a:gd name="T30" fmla="*/ 13094 w 121869"/>
              <a:gd name="T31" fmla="*/ 70498 h 87452"/>
              <a:gd name="T32" fmla="*/ 20523 w 121869"/>
              <a:gd name="T33" fmla="*/ 64541 h 87452"/>
              <a:gd name="T34" fmla="*/ 26911 w 121869"/>
              <a:gd name="T35" fmla="*/ 58572 h 87452"/>
              <a:gd name="T36" fmla="*/ 34061 w 121869"/>
              <a:gd name="T37" fmla="*/ 53899 h 87452"/>
              <a:gd name="T38" fmla="*/ 43980 w 121869"/>
              <a:gd name="T39" fmla="*/ 47422 h 87452"/>
              <a:gd name="T40" fmla="*/ 54635 w 121869"/>
              <a:gd name="T41" fmla="*/ 42189 h 87452"/>
              <a:gd name="T42" fmla="*/ 64630 w 121869"/>
              <a:gd name="T43" fmla="*/ 35852 h 87452"/>
              <a:gd name="T44" fmla="*/ 67615 w 121869"/>
              <a:gd name="T45" fmla="*/ 33960 h 87452"/>
              <a:gd name="T46" fmla="*/ 72085 w 121869"/>
              <a:gd name="T47" fmla="*/ 28854 h 87452"/>
              <a:gd name="T48" fmla="*/ 71412 w 121869"/>
              <a:gd name="T49" fmla="*/ 27381 h 87452"/>
              <a:gd name="T50" fmla="*/ 68517 w 121869"/>
              <a:gd name="T51" fmla="*/ 20993 h 87452"/>
              <a:gd name="T52" fmla="*/ 63437 w 121869"/>
              <a:gd name="T53" fmla="*/ 24549 h 87452"/>
              <a:gd name="T54" fmla="*/ 59677 w 121869"/>
              <a:gd name="T55" fmla="*/ 26530 h 87452"/>
              <a:gd name="T56" fmla="*/ 41923 w 121869"/>
              <a:gd name="T57" fmla="*/ 35865 h 87452"/>
              <a:gd name="T58" fmla="*/ 24511 w 121869"/>
              <a:gd name="T59" fmla="*/ 45796 h 87452"/>
              <a:gd name="T60" fmla="*/ 10071 w 121869"/>
              <a:gd name="T61" fmla="*/ 60465 h 87452"/>
              <a:gd name="T62" fmla="*/ 9271 w 121869"/>
              <a:gd name="T63" fmla="*/ 61277 h 87452"/>
              <a:gd name="T64" fmla="*/ 8306 w 121869"/>
              <a:gd name="T65" fmla="*/ 61913 h 87452"/>
              <a:gd name="T66" fmla="*/ 7303 w 121869"/>
              <a:gd name="T67" fmla="*/ 62725 h 87452"/>
              <a:gd name="T68" fmla="*/ 0 w 121869"/>
              <a:gd name="T69" fmla="*/ 38456 h 87452"/>
              <a:gd name="T70" fmla="*/ 13335 w 121869"/>
              <a:gd name="T71" fmla="*/ 30200 h 87452"/>
              <a:gd name="T72" fmla="*/ 29642 w 121869"/>
              <a:gd name="T73" fmla="*/ 21285 h 87452"/>
              <a:gd name="T74" fmla="*/ 26264 w 121869"/>
              <a:gd name="T75" fmla="*/ 13703 h 87452"/>
              <a:gd name="T76" fmla="*/ 26264 w 121869"/>
              <a:gd name="T77" fmla="*/ 13703 h 87452"/>
              <a:gd name="T78" fmla="*/ 7264 w 121869"/>
              <a:gd name="T79" fmla="*/ 27559 h 87452"/>
              <a:gd name="T80" fmla="*/ 9131 w 121869"/>
              <a:gd name="T81" fmla="*/ 24511 h 87452"/>
              <a:gd name="T82" fmla="*/ 10478 w 121869"/>
              <a:gd name="T83" fmla="*/ 20853 h 87452"/>
              <a:gd name="T84" fmla="*/ 12941 w 121869"/>
              <a:gd name="T85" fmla="*/ 18517 h 87452"/>
              <a:gd name="T86" fmla="*/ 26607 w 121869"/>
              <a:gd name="T87" fmla="*/ 5563 h 87452"/>
              <a:gd name="T88" fmla="*/ 42253 w 121869"/>
              <a:gd name="T89" fmla="*/ 0 h 87452"/>
              <a:gd name="T90" fmla="*/ 61278 w 121869"/>
              <a:gd name="T91" fmla="*/ 4521 h 87452"/>
              <a:gd name="T92" fmla="*/ 0 w 121869"/>
              <a:gd name="T93" fmla="*/ 0 h 87452"/>
              <a:gd name="T94" fmla="*/ 121869 w 121869"/>
              <a:gd name="T95" fmla="*/ 87452 h 874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T92" t="T93" r="T94" b="T95"/>
            <a:pathLst>
              <a:path w="121869" h="87452">
                <a:moveTo>
                  <a:pt x="61278" y="4521"/>
                </a:moveTo>
                <a:cubicBezTo>
                  <a:pt x="81331" y="9296"/>
                  <a:pt x="101638" y="12751"/>
                  <a:pt x="121869" y="16802"/>
                </a:cubicBezTo>
                <a:cubicBezTo>
                  <a:pt x="121844" y="16840"/>
                  <a:pt x="121133" y="18250"/>
                  <a:pt x="120256" y="19533"/>
                </a:cubicBezTo>
                <a:cubicBezTo>
                  <a:pt x="114681" y="27686"/>
                  <a:pt x="108395" y="35395"/>
                  <a:pt x="103581" y="44056"/>
                </a:cubicBezTo>
                <a:cubicBezTo>
                  <a:pt x="93701" y="61874"/>
                  <a:pt x="79248" y="73901"/>
                  <a:pt x="61443" y="80924"/>
                </a:cubicBezTo>
                <a:cubicBezTo>
                  <a:pt x="44895" y="87452"/>
                  <a:pt x="28867" y="84099"/>
                  <a:pt x="13094" y="70498"/>
                </a:cubicBezTo>
                <a:cubicBezTo>
                  <a:pt x="20523" y="64541"/>
                  <a:pt x="26911" y="58572"/>
                  <a:pt x="34061" y="53899"/>
                </a:cubicBezTo>
                <a:cubicBezTo>
                  <a:pt x="43980" y="47422"/>
                  <a:pt x="54635" y="42189"/>
                  <a:pt x="64630" y="35852"/>
                </a:cubicBezTo>
                <a:cubicBezTo>
                  <a:pt x="67615" y="33960"/>
                  <a:pt x="72085" y="28854"/>
                  <a:pt x="71412" y="27381"/>
                </a:cubicBezTo>
                <a:cubicBezTo>
                  <a:pt x="68517" y="20993"/>
                  <a:pt x="63437" y="24549"/>
                  <a:pt x="59677" y="26530"/>
                </a:cubicBezTo>
                <a:cubicBezTo>
                  <a:pt x="41923" y="35865"/>
                  <a:pt x="24511" y="45796"/>
                  <a:pt x="10071" y="60465"/>
                </a:cubicBezTo>
                <a:cubicBezTo>
                  <a:pt x="9271" y="61277"/>
                  <a:pt x="8306" y="61913"/>
                  <a:pt x="7303" y="62725"/>
                </a:cubicBezTo>
                <a:cubicBezTo>
                  <a:pt x="0" y="38456"/>
                  <a:pt x="13335" y="30200"/>
                  <a:pt x="29642" y="21285"/>
                </a:cubicBezTo>
                <a:cubicBezTo>
                  <a:pt x="26264" y="13703"/>
                  <a:pt x="26264" y="13703"/>
                  <a:pt x="7264" y="27559"/>
                </a:cubicBezTo>
                <a:cubicBezTo>
                  <a:pt x="9131" y="24511"/>
                  <a:pt x="10478" y="20853"/>
                  <a:pt x="12941" y="18517"/>
                </a:cubicBezTo>
                <a:cubicBezTo>
                  <a:pt x="26607" y="5563"/>
                  <a:pt x="42253" y="0"/>
                  <a:pt x="61278" y="4521"/>
                </a:cubicBezTo>
                <a:close/>
              </a:path>
            </a:pathLst>
          </a:custGeom>
          <a:solidFill>
            <a:srgbClr val="33A65E"/>
          </a:soli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127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4" name="Shape 7125">
            <a:extLst>
              <a:ext uri="{FF2B5EF4-FFF2-40B4-BE49-F238E27FC236}">
                <a16:creationId xmlns:a16="http://schemas.microsoft.com/office/drawing/2014/main" id="{9210CD89-0B6F-0854-9496-B58D5BE52831}"/>
              </a:ext>
            </a:extLst>
          </p:cNvPr>
          <p:cNvSpPr>
            <a:spLocks/>
          </p:cNvSpPr>
          <p:nvPr/>
        </p:nvSpPr>
        <p:spPr bwMode="auto">
          <a:xfrm>
            <a:off x="27262138" y="2145769147"/>
            <a:ext cx="147862925" cy="119246650"/>
          </a:xfrm>
          <a:custGeom>
            <a:avLst/>
            <a:gdLst>
              <a:gd name="T0" fmla="*/ 32320 w 93142"/>
              <a:gd name="T1" fmla="*/ 2652 h 75116"/>
              <a:gd name="T2" fmla="*/ 63995 w 93142"/>
              <a:gd name="T3" fmla="*/ 0 h 75116"/>
              <a:gd name="T4" fmla="*/ 91370 w 93142"/>
              <a:gd name="T5" fmla="*/ 19845 h 75116"/>
              <a:gd name="T6" fmla="*/ 93142 w 93142"/>
              <a:gd name="T7" fmla="*/ 44877 h 75116"/>
              <a:gd name="T8" fmla="*/ 86703 w 93142"/>
              <a:gd name="T9" fmla="*/ 41931 h 75116"/>
              <a:gd name="T10" fmla="*/ 80772 w 93142"/>
              <a:gd name="T11" fmla="*/ 38286 h 75116"/>
              <a:gd name="T12" fmla="*/ 74447 w 93142"/>
              <a:gd name="T13" fmla="*/ 36571 h 75116"/>
              <a:gd name="T14" fmla="*/ 68402 w 93142"/>
              <a:gd name="T15" fmla="*/ 34933 h 75116"/>
              <a:gd name="T16" fmla="*/ 61570 w 93142"/>
              <a:gd name="T17" fmla="*/ 32964 h 75116"/>
              <a:gd name="T18" fmla="*/ 55956 w 93142"/>
              <a:gd name="T19" fmla="*/ 37714 h 75116"/>
              <a:gd name="T20" fmla="*/ 67767 w 93142"/>
              <a:gd name="T21" fmla="*/ 42807 h 75116"/>
              <a:gd name="T22" fmla="*/ 78956 w 93142"/>
              <a:gd name="T23" fmla="*/ 47633 h 75116"/>
              <a:gd name="T24" fmla="*/ 90208 w 93142"/>
              <a:gd name="T25" fmla="*/ 52484 h 75116"/>
              <a:gd name="T26" fmla="*/ 83668 w 93142"/>
              <a:gd name="T27" fmla="*/ 68740 h 75116"/>
              <a:gd name="T28" fmla="*/ 69977 w 93142"/>
              <a:gd name="T29" fmla="*/ 75116 h 75116"/>
              <a:gd name="T30" fmla="*/ 54788 w 93142"/>
              <a:gd name="T31" fmla="*/ 72118 h 75116"/>
              <a:gd name="T32" fmla="*/ 39484 w 93142"/>
              <a:gd name="T33" fmla="*/ 69083 h 75116"/>
              <a:gd name="T34" fmla="*/ 28981 w 93142"/>
              <a:gd name="T35" fmla="*/ 61260 h 75116"/>
              <a:gd name="T36" fmla="*/ 21654 w 93142"/>
              <a:gd name="T37" fmla="*/ 46096 h 75116"/>
              <a:gd name="T38" fmla="*/ 16065 w 93142"/>
              <a:gd name="T39" fmla="*/ 34539 h 75116"/>
              <a:gd name="T40" fmla="*/ 7493 w 93142"/>
              <a:gd name="T41" fmla="*/ 24519 h 75116"/>
              <a:gd name="T42" fmla="*/ 0 w 93142"/>
              <a:gd name="T43" fmla="*/ 13445 h 75116"/>
              <a:gd name="T44" fmla="*/ 10725 w 93142"/>
              <a:gd name="T45" fmla="*/ 6920 h 75116"/>
              <a:gd name="T46" fmla="*/ 21761 w 93142"/>
              <a:gd name="T47" fmla="*/ 3536 h 75116"/>
              <a:gd name="T48" fmla="*/ 32320 w 93142"/>
              <a:gd name="T49" fmla="*/ 2652 h 75116"/>
              <a:gd name="T50" fmla="*/ 0 w 93142"/>
              <a:gd name="T51" fmla="*/ 0 h 75116"/>
              <a:gd name="T52" fmla="*/ 93142 w 93142"/>
              <a:gd name="T53" fmla="*/ 75116 h 75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T50" t="T51" r="T52" b="T53"/>
            <a:pathLst>
              <a:path w="93142" h="75116">
                <a:moveTo>
                  <a:pt x="32320" y="2652"/>
                </a:moveTo>
                <a:cubicBezTo>
                  <a:pt x="63995" y="0"/>
                  <a:pt x="91370" y="19845"/>
                  <a:pt x="93142" y="44877"/>
                </a:cubicBezTo>
                <a:cubicBezTo>
                  <a:pt x="86703" y="41931"/>
                  <a:pt x="80772" y="38286"/>
                  <a:pt x="74447" y="36571"/>
                </a:cubicBezTo>
                <a:cubicBezTo>
                  <a:pt x="68402" y="34933"/>
                  <a:pt x="61570" y="32964"/>
                  <a:pt x="55956" y="37714"/>
                </a:cubicBezTo>
                <a:cubicBezTo>
                  <a:pt x="67767" y="42807"/>
                  <a:pt x="78956" y="47633"/>
                  <a:pt x="90208" y="52484"/>
                </a:cubicBezTo>
                <a:cubicBezTo>
                  <a:pt x="83668" y="68740"/>
                  <a:pt x="69977" y="75116"/>
                  <a:pt x="54788" y="72118"/>
                </a:cubicBezTo>
                <a:cubicBezTo>
                  <a:pt x="39484" y="69083"/>
                  <a:pt x="28981" y="61260"/>
                  <a:pt x="21654" y="46096"/>
                </a:cubicBezTo>
                <a:cubicBezTo>
                  <a:pt x="16065" y="34539"/>
                  <a:pt x="7493" y="24519"/>
                  <a:pt x="0" y="13445"/>
                </a:cubicBezTo>
                <a:cubicBezTo>
                  <a:pt x="10725" y="6920"/>
                  <a:pt x="21761" y="3536"/>
                  <a:pt x="32320" y="2652"/>
                </a:cubicBezTo>
                <a:close/>
              </a:path>
            </a:pathLst>
          </a:custGeom>
          <a:solidFill>
            <a:srgbClr val="6CA369"/>
          </a:soli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127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5" name="Shape 7126">
            <a:extLst>
              <a:ext uri="{FF2B5EF4-FFF2-40B4-BE49-F238E27FC236}">
                <a16:creationId xmlns:a16="http://schemas.microsoft.com/office/drawing/2014/main" id="{1D382D1F-012E-66BD-2F67-786B10E8BEA5}"/>
              </a:ext>
            </a:extLst>
          </p:cNvPr>
          <p:cNvSpPr>
            <a:spLocks/>
          </p:cNvSpPr>
          <p:nvPr/>
        </p:nvSpPr>
        <p:spPr bwMode="auto">
          <a:xfrm>
            <a:off x="190531750" y="2145769147"/>
            <a:ext cx="71813738" cy="15544800"/>
          </a:xfrm>
          <a:custGeom>
            <a:avLst/>
            <a:gdLst>
              <a:gd name="T0" fmla="*/ 5448 w 45237"/>
              <a:gd name="T1" fmla="*/ 51 h 9792"/>
              <a:gd name="T2" fmla="*/ 17475 w 45237"/>
              <a:gd name="T3" fmla="*/ 356 h 9792"/>
              <a:gd name="T4" fmla="*/ 29502 w 45237"/>
              <a:gd name="T5" fmla="*/ 1397 h 9792"/>
              <a:gd name="T6" fmla="*/ 41529 w 45237"/>
              <a:gd name="T7" fmla="*/ 2375 h 9792"/>
              <a:gd name="T8" fmla="*/ 42799 w 45237"/>
              <a:gd name="T9" fmla="*/ 2477 h 9792"/>
              <a:gd name="T10" fmla="*/ 44018 w 45237"/>
              <a:gd name="T11" fmla="*/ 3670 h 9792"/>
              <a:gd name="T12" fmla="*/ 45237 w 45237"/>
              <a:gd name="T13" fmla="*/ 5359 h 9792"/>
              <a:gd name="T14" fmla="*/ 30785 w 45237"/>
              <a:gd name="T15" fmla="*/ 9792 h 9792"/>
              <a:gd name="T16" fmla="*/ 16002 w 45237"/>
              <a:gd name="T17" fmla="*/ 8281 h 9792"/>
              <a:gd name="T18" fmla="*/ 1270 w 45237"/>
              <a:gd name="T19" fmla="*/ 7417 h 9792"/>
              <a:gd name="T20" fmla="*/ 851 w 45237"/>
              <a:gd name="T21" fmla="*/ 6756 h 9792"/>
              <a:gd name="T22" fmla="*/ 419 w 45237"/>
              <a:gd name="T23" fmla="*/ 6109 h 9792"/>
              <a:gd name="T24" fmla="*/ 0 w 45237"/>
              <a:gd name="T25" fmla="*/ 5448 h 9792"/>
              <a:gd name="T26" fmla="*/ 1816 w 45237"/>
              <a:gd name="T27" fmla="*/ 3556 h 9792"/>
              <a:gd name="T28" fmla="*/ 3620 w 45237"/>
              <a:gd name="T29" fmla="*/ 0 h 9792"/>
              <a:gd name="T30" fmla="*/ 5448 w 45237"/>
              <a:gd name="T31" fmla="*/ 51 h 9792"/>
              <a:gd name="T32" fmla="*/ 0 w 45237"/>
              <a:gd name="T33" fmla="*/ 0 h 9792"/>
              <a:gd name="T34" fmla="*/ 45237 w 45237"/>
              <a:gd name="T35" fmla="*/ 9792 h 97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T32" t="T33" r="T34" b="T35"/>
            <a:pathLst>
              <a:path w="45237" h="9792">
                <a:moveTo>
                  <a:pt x="5448" y="51"/>
                </a:moveTo>
                <a:cubicBezTo>
                  <a:pt x="17475" y="356"/>
                  <a:pt x="29502" y="1397"/>
                  <a:pt x="41529" y="2375"/>
                </a:cubicBezTo>
                <a:cubicBezTo>
                  <a:pt x="42799" y="2477"/>
                  <a:pt x="44018" y="3670"/>
                  <a:pt x="45237" y="5359"/>
                </a:cubicBezTo>
                <a:cubicBezTo>
                  <a:pt x="30785" y="9792"/>
                  <a:pt x="16002" y="8281"/>
                  <a:pt x="1270" y="7417"/>
                </a:cubicBezTo>
                <a:cubicBezTo>
                  <a:pt x="851" y="6756"/>
                  <a:pt x="419" y="6109"/>
                  <a:pt x="0" y="5448"/>
                </a:cubicBezTo>
                <a:cubicBezTo>
                  <a:pt x="1816" y="3556"/>
                  <a:pt x="3620" y="0"/>
                  <a:pt x="5448" y="51"/>
                </a:cubicBezTo>
                <a:close/>
              </a:path>
            </a:pathLst>
          </a:custGeom>
          <a:solidFill>
            <a:srgbClr val="D3D9E7"/>
          </a:soli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127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6" name="Shape 7127">
            <a:extLst>
              <a:ext uri="{FF2B5EF4-FFF2-40B4-BE49-F238E27FC236}">
                <a16:creationId xmlns:a16="http://schemas.microsoft.com/office/drawing/2014/main" id="{F7F09737-868A-3575-0CEE-6E1C90F5CC79}"/>
              </a:ext>
            </a:extLst>
          </p:cNvPr>
          <p:cNvSpPr>
            <a:spLocks/>
          </p:cNvSpPr>
          <p:nvPr/>
        </p:nvSpPr>
        <p:spPr bwMode="auto">
          <a:xfrm>
            <a:off x="118948200" y="2145769147"/>
            <a:ext cx="61693425" cy="12404725"/>
          </a:xfrm>
          <a:custGeom>
            <a:avLst/>
            <a:gdLst>
              <a:gd name="T0" fmla="*/ 14492 w 38862"/>
              <a:gd name="T1" fmla="*/ 516 h 7814"/>
              <a:gd name="T2" fmla="*/ 22022 w 38862"/>
              <a:gd name="T3" fmla="*/ 0 h 7814"/>
              <a:gd name="T4" fmla="*/ 31198 w 38862"/>
              <a:gd name="T5" fmla="*/ 365 h 7814"/>
              <a:gd name="T6" fmla="*/ 38862 w 38862"/>
              <a:gd name="T7" fmla="*/ 1883 h 7814"/>
              <a:gd name="T8" fmla="*/ 36792 w 38862"/>
              <a:gd name="T9" fmla="*/ 4550 h 7814"/>
              <a:gd name="T10" fmla="*/ 35458 w 38862"/>
              <a:gd name="T11" fmla="*/ 7814 h 7814"/>
              <a:gd name="T12" fmla="*/ 34087 w 38862"/>
              <a:gd name="T13" fmla="*/ 7788 h 7814"/>
              <a:gd name="T14" fmla="*/ 23520 w 38862"/>
              <a:gd name="T15" fmla="*/ 7611 h 7814"/>
              <a:gd name="T16" fmla="*/ 12941 w 38862"/>
              <a:gd name="T17" fmla="*/ 6823 h 7814"/>
              <a:gd name="T18" fmla="*/ 2362 w 38862"/>
              <a:gd name="T19" fmla="*/ 6099 h 7814"/>
              <a:gd name="T20" fmla="*/ 1562 w 38862"/>
              <a:gd name="T21" fmla="*/ 6048 h 7814"/>
              <a:gd name="T22" fmla="*/ 787 w 38862"/>
              <a:gd name="T23" fmla="*/ 5007 h 7814"/>
              <a:gd name="T24" fmla="*/ 0 w 38862"/>
              <a:gd name="T25" fmla="*/ 4436 h 7814"/>
              <a:gd name="T26" fmla="*/ 1080 w 38862"/>
              <a:gd name="T27" fmla="*/ 2429 h 7814"/>
              <a:gd name="T28" fmla="*/ 6963 w 38862"/>
              <a:gd name="T29" fmla="*/ 1032 h 7814"/>
              <a:gd name="T30" fmla="*/ 14492 w 38862"/>
              <a:gd name="T31" fmla="*/ 516 h 7814"/>
              <a:gd name="T32" fmla="*/ 0 w 38862"/>
              <a:gd name="T33" fmla="*/ 0 h 7814"/>
              <a:gd name="T34" fmla="*/ 38862 w 38862"/>
              <a:gd name="T35" fmla="*/ 7814 h 78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T32" t="T33" r="T34" b="T35"/>
            <a:pathLst>
              <a:path w="38862" h="7814">
                <a:moveTo>
                  <a:pt x="14492" y="516"/>
                </a:moveTo>
                <a:cubicBezTo>
                  <a:pt x="22022" y="0"/>
                  <a:pt x="31198" y="365"/>
                  <a:pt x="38862" y="1883"/>
                </a:cubicBezTo>
                <a:cubicBezTo>
                  <a:pt x="36792" y="4550"/>
                  <a:pt x="35458" y="7814"/>
                  <a:pt x="34087" y="7788"/>
                </a:cubicBezTo>
                <a:cubicBezTo>
                  <a:pt x="23520" y="7611"/>
                  <a:pt x="12941" y="6823"/>
                  <a:pt x="2362" y="6099"/>
                </a:cubicBezTo>
                <a:cubicBezTo>
                  <a:pt x="1562" y="6048"/>
                  <a:pt x="787" y="5007"/>
                  <a:pt x="0" y="4436"/>
                </a:cubicBezTo>
                <a:cubicBezTo>
                  <a:pt x="1080" y="2429"/>
                  <a:pt x="6963" y="1032"/>
                  <a:pt x="14492" y="516"/>
                </a:cubicBezTo>
                <a:close/>
              </a:path>
            </a:pathLst>
          </a:custGeom>
          <a:solidFill>
            <a:srgbClr val="D3D9E7"/>
          </a:soli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127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7" name="Shape 7128">
            <a:extLst>
              <a:ext uri="{FF2B5EF4-FFF2-40B4-BE49-F238E27FC236}">
                <a16:creationId xmlns:a16="http://schemas.microsoft.com/office/drawing/2014/main" id="{36EEDBEA-228B-01EC-2F46-B8E82B7B6BE5}"/>
              </a:ext>
            </a:extLst>
          </p:cNvPr>
          <p:cNvSpPr>
            <a:spLocks/>
          </p:cNvSpPr>
          <p:nvPr/>
        </p:nvSpPr>
        <p:spPr bwMode="auto">
          <a:xfrm>
            <a:off x="68049775" y="2145769147"/>
            <a:ext cx="72015350" cy="78728887"/>
          </a:xfrm>
          <a:custGeom>
            <a:avLst/>
            <a:gdLst>
              <a:gd name="T0" fmla="*/ 43256 w 45364"/>
              <a:gd name="T1" fmla="*/ 0 h 49593"/>
              <a:gd name="T2" fmla="*/ 43955 w 45364"/>
              <a:gd name="T3" fmla="*/ 559 h 49593"/>
              <a:gd name="T4" fmla="*/ 44653 w 45364"/>
              <a:gd name="T5" fmla="*/ 1118 h 49593"/>
              <a:gd name="T6" fmla="*/ 45364 w 45364"/>
              <a:gd name="T7" fmla="*/ 1676 h 49593"/>
              <a:gd name="T8" fmla="*/ 44005 w 45364"/>
              <a:gd name="T9" fmla="*/ 5105 h 49593"/>
              <a:gd name="T10" fmla="*/ 43345 w 45364"/>
              <a:gd name="T11" fmla="*/ 9169 h 49593"/>
              <a:gd name="T12" fmla="*/ 41186 w 45364"/>
              <a:gd name="T13" fmla="*/ 11862 h 49593"/>
              <a:gd name="T14" fmla="*/ 33223 w 45364"/>
              <a:gd name="T15" fmla="*/ 21831 h 49593"/>
              <a:gd name="T16" fmla="*/ 24778 w 45364"/>
              <a:gd name="T17" fmla="*/ 31382 h 49593"/>
              <a:gd name="T18" fmla="*/ 16459 w 45364"/>
              <a:gd name="T19" fmla="*/ 41034 h 49593"/>
              <a:gd name="T20" fmla="*/ 15519 w 45364"/>
              <a:gd name="T21" fmla="*/ 42113 h 49593"/>
              <a:gd name="T22" fmla="*/ 14275 w 45364"/>
              <a:gd name="T23" fmla="*/ 43028 h 49593"/>
              <a:gd name="T24" fmla="*/ 13005 w 45364"/>
              <a:gd name="T25" fmla="*/ 43650 h 49593"/>
              <a:gd name="T26" fmla="*/ 9195 w 45364"/>
              <a:gd name="T27" fmla="*/ 45504 h 49593"/>
              <a:gd name="T28" fmla="*/ 5296 w 45364"/>
              <a:gd name="T29" fmla="*/ 47193 h 49593"/>
              <a:gd name="T30" fmla="*/ 0 w 45364"/>
              <a:gd name="T31" fmla="*/ 49593 h 49593"/>
              <a:gd name="T32" fmla="*/ 737 w 45364"/>
              <a:gd name="T33" fmla="*/ 46711 h 49593"/>
              <a:gd name="T34" fmla="*/ 660 w 45364"/>
              <a:gd name="T35" fmla="*/ 42761 h 49593"/>
              <a:gd name="T36" fmla="*/ 2477 w 45364"/>
              <a:gd name="T37" fmla="*/ 40665 h 49593"/>
              <a:gd name="T38" fmla="*/ 10033 w 45364"/>
              <a:gd name="T39" fmla="*/ 31979 h 49593"/>
              <a:gd name="T40" fmla="*/ 18123 w 45364"/>
              <a:gd name="T41" fmla="*/ 23813 h 49593"/>
              <a:gd name="T42" fmla="*/ 26086 w 45364"/>
              <a:gd name="T43" fmla="*/ 15545 h 49593"/>
              <a:gd name="T44" fmla="*/ 30150 w 45364"/>
              <a:gd name="T45" fmla="*/ 11328 h 49593"/>
              <a:gd name="T46" fmla="*/ 34303 w 45364"/>
              <a:gd name="T47" fmla="*/ 7226 h 49593"/>
              <a:gd name="T48" fmla="*/ 38545 w 45364"/>
              <a:gd name="T49" fmla="*/ 3213 h 49593"/>
              <a:gd name="T50" fmla="*/ 39916 w 45364"/>
              <a:gd name="T51" fmla="*/ 1918 h 49593"/>
              <a:gd name="T52" fmla="*/ 41669 w 45364"/>
              <a:gd name="T53" fmla="*/ 1054 h 49593"/>
              <a:gd name="T54" fmla="*/ 43256 w 45364"/>
              <a:gd name="T55" fmla="*/ 0 h 49593"/>
              <a:gd name="T56" fmla="*/ 0 w 45364"/>
              <a:gd name="T57" fmla="*/ 0 h 49593"/>
              <a:gd name="T58" fmla="*/ 45364 w 45364"/>
              <a:gd name="T59" fmla="*/ 49593 h 495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T56" t="T57" r="T58" b="T59"/>
            <a:pathLst>
              <a:path w="45364" h="49593">
                <a:moveTo>
                  <a:pt x="43256" y="0"/>
                </a:moveTo>
                <a:cubicBezTo>
                  <a:pt x="43955" y="559"/>
                  <a:pt x="44653" y="1118"/>
                  <a:pt x="45364" y="1676"/>
                </a:cubicBezTo>
                <a:cubicBezTo>
                  <a:pt x="44005" y="5105"/>
                  <a:pt x="43345" y="9169"/>
                  <a:pt x="41186" y="11862"/>
                </a:cubicBezTo>
                <a:cubicBezTo>
                  <a:pt x="33223" y="21831"/>
                  <a:pt x="24778" y="31382"/>
                  <a:pt x="16459" y="41034"/>
                </a:cubicBezTo>
                <a:cubicBezTo>
                  <a:pt x="15519" y="42113"/>
                  <a:pt x="14275" y="43028"/>
                  <a:pt x="13005" y="43650"/>
                </a:cubicBezTo>
                <a:cubicBezTo>
                  <a:pt x="9195" y="45504"/>
                  <a:pt x="5296" y="47193"/>
                  <a:pt x="0" y="49593"/>
                </a:cubicBezTo>
                <a:cubicBezTo>
                  <a:pt x="737" y="46711"/>
                  <a:pt x="660" y="42761"/>
                  <a:pt x="2477" y="40665"/>
                </a:cubicBezTo>
                <a:cubicBezTo>
                  <a:pt x="10033" y="31979"/>
                  <a:pt x="18123" y="23813"/>
                  <a:pt x="26086" y="15545"/>
                </a:cubicBezTo>
                <a:cubicBezTo>
                  <a:pt x="30150" y="11328"/>
                  <a:pt x="34303" y="7226"/>
                  <a:pt x="38545" y="3213"/>
                </a:cubicBezTo>
                <a:cubicBezTo>
                  <a:pt x="39916" y="1918"/>
                  <a:pt x="41669" y="1054"/>
                  <a:pt x="43256" y="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127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8" name="Rectangle 23">
            <a:extLst>
              <a:ext uri="{FF2B5EF4-FFF2-40B4-BE49-F238E27FC236}">
                <a16:creationId xmlns:a16="http://schemas.microsoft.com/office/drawing/2014/main" id="{52208F15-EB6A-0228-0DEA-EBE866F5404F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39" y="2145520694"/>
            <a:ext cx="11918647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defTabSz="914400"/>
            <a:r>
              <a:rPr lang="en-US" altLang="en-US" sz="1600" b="1">
                <a:solidFill>
                  <a:srgbClr val="2E91D6"/>
                </a:solidFill>
                <a:ea typeface="Ubuntu" panose="020B0504030602030204" pitchFamily="34" charset="0"/>
                <a:cs typeface="Ubuntu" panose="020B0504030602030204" pitchFamily="34" charset="0"/>
              </a:rPr>
              <a:t> Collect and Capture your own Carbon Data.</a:t>
            </a:r>
            <a:endParaRPr lang="en-US" altLang="en-US" sz="800"/>
          </a:p>
          <a:p>
            <a:pPr defTabSz="914400"/>
            <a:r>
              <a:rPr lang="en-US" altLang="en-US" sz="1200">
                <a:solidFill>
                  <a:srgbClr val="181717"/>
                </a:solidFill>
                <a:ea typeface="Ubuntu" panose="020B0504030602030204" pitchFamily="34" charset="0"/>
                <a:cs typeface="Ubuntu" panose="020B0504030602030204" pitchFamily="34" charset="0"/>
              </a:rPr>
              <a:t>Using our Carbon Capture Worksheets, collect and gather your own data for your personal daily </a:t>
            </a:r>
            <a:r>
              <a:rPr lang="en-US" altLang="en-US" sz="1200" b="1">
                <a:solidFill>
                  <a:srgbClr val="181717"/>
                </a:solidFill>
                <a:ea typeface="Ubuntu" panose="020B0504030602030204" pitchFamily="34" charset="0"/>
                <a:cs typeface="Ubuntu" panose="020B0504030602030204" pitchFamily="34" charset="0"/>
              </a:rPr>
              <a:t>Household Energy Use, Transport Use </a:t>
            </a:r>
            <a:r>
              <a:rPr lang="en-US" altLang="en-US" sz="1200">
                <a:solidFill>
                  <a:srgbClr val="181717"/>
                </a:solidFill>
                <a:ea typeface="Ubuntu" panose="020B0504030602030204" pitchFamily="34" charset="0"/>
                <a:cs typeface="Ubuntu" panose="020B0504030602030204" pitchFamily="34" charset="0"/>
              </a:rPr>
              <a:t>and </a:t>
            </a:r>
            <a:r>
              <a:rPr lang="en-US" altLang="en-US" sz="1200" b="1">
                <a:solidFill>
                  <a:srgbClr val="181717"/>
                </a:solidFill>
                <a:ea typeface="Ubuntu" panose="020B0504030602030204" pitchFamily="34" charset="0"/>
                <a:cs typeface="Ubuntu" panose="020B0504030602030204" pitchFamily="34" charset="0"/>
              </a:rPr>
              <a:t>Food &amp; Drink Consumption.</a:t>
            </a:r>
            <a:endParaRPr lang="en-US" altLang="en-US" sz="800"/>
          </a:p>
          <a:p>
            <a:pPr defTabSz="914400"/>
            <a:r>
              <a:rPr lang="en-US" altLang="en-US" sz="1400" b="1">
                <a:solidFill>
                  <a:srgbClr val="6CA369"/>
                </a:solidFill>
                <a:ea typeface="Ubuntu" panose="020B0504030602030204" pitchFamily="34" charset="0"/>
                <a:cs typeface="Ubuntu" panose="020B0504030602030204" pitchFamily="34" charset="0"/>
              </a:rPr>
              <a:t>Time: 1 hour | Activity: Individual</a:t>
            </a:r>
            <a:endParaRPr lang="en-GB" altLang="en-US" sz="1400" b="1">
              <a:solidFill>
                <a:srgbClr val="6CA369"/>
              </a:solidFill>
              <a:ea typeface="Ubuntu" panose="020B0504030602030204" pitchFamily="34" charset="0"/>
              <a:cs typeface="Ubuntu" panose="020B0504030602030204" pitchFamily="34" charset="0"/>
            </a:endParaRPr>
          </a:p>
          <a:p>
            <a:pPr defTabSz="914400"/>
            <a:r>
              <a:rPr lang="en-GB" altLang="en-US" sz="1400" b="1">
                <a:solidFill>
                  <a:srgbClr val="6CA369"/>
                </a:solidFill>
                <a:ea typeface="Ubuntu" panose="020B0504030602030204" pitchFamily="34" charset="0"/>
                <a:cs typeface="Ubuntu" panose="020B0504030602030204" pitchFamily="34" charset="0"/>
              </a:rPr>
              <a:t>Resources: STATWARS in a Lesson - Carbon Footprint Audit Worksheets </a:t>
            </a:r>
            <a:endParaRPr lang="en-GB" altLang="en-US"/>
          </a:p>
        </p:txBody>
      </p:sp>
      <p:sp>
        <p:nvSpPr>
          <p:cNvPr id="14565" name="TextBox 14564">
            <a:extLst>
              <a:ext uri="{FF2B5EF4-FFF2-40B4-BE49-F238E27FC236}">
                <a16:creationId xmlns:a16="http://schemas.microsoft.com/office/drawing/2014/main" id="{B3E07CDE-CA66-FF08-C2FB-642F141AEE90}"/>
              </a:ext>
            </a:extLst>
          </p:cNvPr>
          <p:cNvSpPr txBox="1"/>
          <p:nvPr/>
        </p:nvSpPr>
        <p:spPr>
          <a:xfrm>
            <a:off x="7187879" y="5150011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14566" name="TextBox 14565">
            <a:extLst>
              <a:ext uri="{FF2B5EF4-FFF2-40B4-BE49-F238E27FC236}">
                <a16:creationId xmlns:a16="http://schemas.microsoft.com/office/drawing/2014/main" id="{A82A839D-0A2E-AF0A-F906-E5CDC1DE7EBE}"/>
              </a:ext>
            </a:extLst>
          </p:cNvPr>
          <p:cNvSpPr txBox="1"/>
          <p:nvPr/>
        </p:nvSpPr>
        <p:spPr>
          <a:xfrm>
            <a:off x="7095513" y="5023378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7B7338D-C8C6-568D-DD57-A4929440FD4C}"/>
              </a:ext>
            </a:extLst>
          </p:cNvPr>
          <p:cNvSpPr txBox="1"/>
          <p:nvPr/>
        </p:nvSpPr>
        <p:spPr>
          <a:xfrm>
            <a:off x="194236" y="1008477"/>
            <a:ext cx="4578486" cy="646331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txBody>
          <a:bodyPr wrap="square" rtlCol="0">
            <a:spAutoFit/>
          </a:bodyPr>
          <a:lstStyle/>
          <a:p>
            <a:r>
              <a:rPr lang="en-GB" kern="100" dirty="0">
                <a:solidFill>
                  <a:srgbClr val="181717"/>
                </a:solidFill>
                <a:latin typeface="Ubuntu" panose="020B0504030602030204" pitchFamily="34" charset="0"/>
                <a:ea typeface="Ubuntu" panose="020B0504030602030204" pitchFamily="34" charset="0"/>
                <a:cs typeface="Ubuntu" panose="020B0504030602030204" pitchFamily="34" charset="0"/>
              </a:rPr>
              <a:t>The challenge uses two interactive carbon footprint tools to guide you through: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6A129B3-36E1-07F6-8672-402C9196B807}"/>
              </a:ext>
            </a:extLst>
          </p:cNvPr>
          <p:cNvPicPr/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64549" y="1400158"/>
            <a:ext cx="4085275" cy="2812922"/>
          </a:xfrm>
          <a:prstGeom prst="rect">
            <a:avLst/>
          </a:prstGeom>
          <a:ln w="28575">
            <a:solidFill>
              <a:srgbClr val="6CB756"/>
            </a:solidFill>
          </a:ln>
        </p:spPr>
      </p:pic>
      <p:sp>
        <p:nvSpPr>
          <p:cNvPr id="31" name="TextBox 30">
            <a:extLst>
              <a:ext uri="{FF2B5EF4-FFF2-40B4-BE49-F238E27FC236}">
                <a16:creationId xmlns:a16="http://schemas.microsoft.com/office/drawing/2014/main" id="{3011563A-4ED7-81C8-F851-05600638DCFE}"/>
              </a:ext>
            </a:extLst>
          </p:cNvPr>
          <p:cNvSpPr txBox="1"/>
          <p:nvPr/>
        </p:nvSpPr>
        <p:spPr>
          <a:xfrm>
            <a:off x="113415581" y="1072233559"/>
            <a:ext cx="226861140" cy="3592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6350" indent="-6350">
              <a:lnSpc>
                <a:spcPct val="106000"/>
              </a:lnSpc>
              <a:spcAft>
                <a:spcPts val="1610"/>
              </a:spcAft>
            </a:pPr>
            <a:r>
              <a:rPr lang="en-GB" kern="100" dirty="0">
                <a:solidFill>
                  <a:srgbClr val="181717"/>
                </a:solidFill>
                <a:latin typeface="Ubuntu" panose="020B0504030602030204" pitchFamily="34" charset="0"/>
                <a:ea typeface="Ubuntu" panose="020B0504030602030204" pitchFamily="34" charset="0"/>
                <a:cs typeface="Ubuntu" panose="020B0504030602030204" pitchFamily="34" charset="0"/>
              </a:rPr>
              <a:t>The pupils work in teams of 3 and use this data to identify 3 changes they can personally commit to in their daily lives, to reduce their individual carbon footprint. The pupils then use their creative skills to communicate their commitment thorough a data driven</a:t>
            </a:r>
            <a:r>
              <a:rPr lang="en-GB" b="1" kern="100" dirty="0">
                <a:solidFill>
                  <a:srgbClr val="181717"/>
                </a:solidFill>
                <a:latin typeface="Ubuntu" panose="020B0504030602030204" pitchFamily="34" charset="0"/>
                <a:ea typeface="Ubuntu" panose="020B0504030602030204" pitchFamily="34" charset="0"/>
                <a:cs typeface="Ubuntu" panose="020B0504030602030204" pitchFamily="34" charset="0"/>
              </a:rPr>
              <a:t> infographic poster.</a:t>
            </a:r>
            <a:endParaRPr lang="en-GB" kern="100" dirty="0">
              <a:solidFill>
                <a:srgbClr val="181717"/>
              </a:solidFill>
              <a:latin typeface="Ubuntu" panose="020B0504030602030204" pitchFamily="34" charset="0"/>
              <a:ea typeface="Ubuntu" panose="020B0504030602030204" pitchFamily="34" charset="0"/>
              <a:cs typeface="Ubuntu" panose="020B0504030602030204" pitchFamily="34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A203E0A0-455D-428F-D0A9-FEFD30E1375F}"/>
              </a:ext>
            </a:extLst>
          </p:cNvPr>
          <p:cNvSpPr/>
          <p:nvPr/>
        </p:nvSpPr>
        <p:spPr>
          <a:xfrm>
            <a:off x="8396868" y="11151"/>
            <a:ext cx="747132" cy="892098"/>
          </a:xfrm>
          <a:prstGeom prst="rect">
            <a:avLst/>
          </a:prstGeom>
          <a:solidFill>
            <a:srgbClr val="0181C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C88EA78A-6E08-E8B9-ECFC-0AD1080B7756}"/>
              </a:ext>
            </a:extLst>
          </p:cNvPr>
          <p:cNvSpPr txBox="1"/>
          <p:nvPr/>
        </p:nvSpPr>
        <p:spPr>
          <a:xfrm>
            <a:off x="2816096" y="90433"/>
            <a:ext cx="8536532" cy="7335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8255" marR="125730" indent="-6350">
              <a:spcAft>
                <a:spcPts val="245"/>
              </a:spcAft>
            </a:pPr>
            <a:r>
              <a:rPr lang="en-GB" sz="2000" b="1" kern="100" dirty="0">
                <a:latin typeface="Ubuntu" panose="020B0504030602030204" pitchFamily="34" charset="0"/>
                <a:ea typeface="Ubuntu" panose="020B0504030602030204" pitchFamily="34" charset="0"/>
                <a:cs typeface="Ubuntu" panose="020B0504030602030204" pitchFamily="34" charset="0"/>
              </a:rPr>
              <a:t>How it works?</a:t>
            </a:r>
            <a:endParaRPr lang="en-GB" sz="2000" kern="100" dirty="0">
              <a:latin typeface="Ubuntu" panose="020B0504030602030204" pitchFamily="34" charset="0"/>
              <a:ea typeface="Ubuntu" panose="020B0504030602030204" pitchFamily="34" charset="0"/>
              <a:cs typeface="Ubuntu" panose="020B0504030602030204" pitchFamily="34" charset="0"/>
            </a:endParaRPr>
          </a:p>
          <a:p>
            <a:pPr marL="6350" indent="-6350">
              <a:spcAft>
                <a:spcPts val="2045"/>
              </a:spcAft>
            </a:pPr>
            <a:r>
              <a:rPr lang="en-GB" sz="2000" b="1" kern="100" dirty="0">
                <a:solidFill>
                  <a:schemeClr val="bg1"/>
                </a:solidFill>
                <a:latin typeface="Ubuntu" panose="020B0504030602030204" pitchFamily="34" charset="0"/>
                <a:ea typeface="Ubuntu" panose="020B0504030602030204" pitchFamily="34" charset="0"/>
                <a:cs typeface="Ubuntu" panose="020B0504030602030204" pitchFamily="34" charset="0"/>
              </a:rPr>
              <a:t>STATWARS</a:t>
            </a:r>
            <a:r>
              <a:rPr lang="en-GB" sz="2000" b="1" kern="100" dirty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Source Sans Pro" panose="020B0503030403020204" pitchFamily="34" charset="0"/>
              </a:rPr>
              <a:t>® </a:t>
            </a:r>
            <a:r>
              <a:rPr lang="en-GB" dirty="0">
                <a:solidFill>
                  <a:schemeClr val="bg1"/>
                </a:solidFill>
                <a:latin typeface="Ubuntu" panose="020B0504030602030204" pitchFamily="34" charset="0"/>
                <a:ea typeface="Ubuntu" panose="020B0504030602030204" pitchFamily="34" charset="0"/>
                <a:cs typeface="Ubuntu" panose="020B0504030602030204" pitchFamily="34" charset="0"/>
              </a:rPr>
              <a:t>provides tools to collect and analyse data </a:t>
            </a:r>
            <a:endParaRPr lang="en-GB" kern="100" dirty="0">
              <a:solidFill>
                <a:schemeClr val="bg1"/>
              </a:solidFill>
              <a:latin typeface="Ubuntu" panose="020B0504030602030204" pitchFamily="34" charset="0"/>
              <a:ea typeface="Ubuntu" panose="020B0504030602030204" pitchFamily="34" charset="0"/>
              <a:cs typeface="Ubuntu" panose="020B0504030602030204" pitchFamily="34" charset="0"/>
            </a:endParaRPr>
          </a:p>
        </p:txBody>
      </p:sp>
      <p:pic>
        <p:nvPicPr>
          <p:cNvPr id="35" name="Picture 34">
            <a:extLst>
              <a:ext uri="{FF2B5EF4-FFF2-40B4-BE49-F238E27FC236}">
                <a16:creationId xmlns:a16="http://schemas.microsoft.com/office/drawing/2014/main" id="{95DACF34-4901-BFE7-81F3-C53C66F1D6E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747247" y="4366037"/>
            <a:ext cx="2078392" cy="647940"/>
          </a:xfrm>
          <a:prstGeom prst="rect">
            <a:avLst/>
          </a:prstGeom>
        </p:spPr>
      </p:pic>
      <p:pic>
        <p:nvPicPr>
          <p:cNvPr id="36" name="Picture 35" descr="A black background with a black square&#10;&#10;Description automatically generated with medium confidence">
            <a:extLst>
              <a:ext uri="{FF2B5EF4-FFF2-40B4-BE49-F238E27FC236}">
                <a16:creationId xmlns:a16="http://schemas.microsoft.com/office/drawing/2014/main" id="{8AD8B632-166F-A50C-31AD-998D7877800D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31965" y="4425483"/>
            <a:ext cx="1856185" cy="472382"/>
          </a:xfrm>
          <a:prstGeom prst="rect">
            <a:avLst/>
          </a:prstGeom>
        </p:spPr>
      </p:pic>
      <p:sp>
        <p:nvSpPr>
          <p:cNvPr id="37" name="TextBox 36">
            <a:extLst>
              <a:ext uri="{FF2B5EF4-FFF2-40B4-BE49-F238E27FC236}">
                <a16:creationId xmlns:a16="http://schemas.microsoft.com/office/drawing/2014/main" id="{323914D5-60D5-052A-0802-C56A5EAE2200}"/>
              </a:ext>
            </a:extLst>
          </p:cNvPr>
          <p:cNvSpPr txBox="1"/>
          <p:nvPr/>
        </p:nvSpPr>
        <p:spPr>
          <a:xfrm>
            <a:off x="1674967" y="4897865"/>
            <a:ext cx="717697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800" dirty="0">
                <a:effectLst/>
                <a:latin typeface="Ubuntu" panose="020B0504030602030204" pitchFamily="34" charset="0"/>
              </a:rPr>
              <a:t>Copyright Universe of Engineering Ltd under license to Primary Engineer Ltd </a:t>
            </a:r>
            <a:r>
              <a:rPr lang="en-GB" sz="800" b="1" dirty="0">
                <a:effectLst/>
                <a:latin typeface="Ubuntu" panose="020B0504030602030204" pitchFamily="34" charset="0"/>
              </a:rPr>
              <a:t>2021-2024</a:t>
            </a:r>
            <a:endParaRPr lang="en-GB" sz="800" dirty="0">
              <a:effectLst/>
              <a:latin typeface="Ubuntu" panose="020B0504030602030204" pitchFamily="34" charset="0"/>
            </a:endParaRPr>
          </a:p>
          <a:p>
            <a:pPr algn="r"/>
            <a:endParaRPr lang="en-US" sz="800" dirty="0"/>
          </a:p>
        </p:txBody>
      </p:sp>
    </p:spTree>
    <p:extLst>
      <p:ext uri="{BB962C8B-B14F-4D97-AF65-F5344CB8AC3E}">
        <p14:creationId xmlns:p14="http://schemas.microsoft.com/office/powerpoint/2010/main" val="143888709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hape 7108">
            <a:extLst>
              <a:ext uri="{FF2B5EF4-FFF2-40B4-BE49-F238E27FC236}">
                <a16:creationId xmlns:a16="http://schemas.microsoft.com/office/drawing/2014/main" id="{9FC2E527-E0E8-87D6-858B-4BA70712E50F}"/>
              </a:ext>
            </a:extLst>
          </p:cNvPr>
          <p:cNvSpPr>
            <a:spLocks/>
          </p:cNvSpPr>
          <p:nvPr/>
        </p:nvSpPr>
        <p:spPr bwMode="auto">
          <a:xfrm>
            <a:off x="21753513" y="374118188"/>
            <a:ext cx="79435325" cy="220600587"/>
          </a:xfrm>
          <a:custGeom>
            <a:avLst/>
            <a:gdLst>
              <a:gd name="T0" fmla="*/ 50038 w 50038"/>
              <a:gd name="T1" fmla="*/ 0 h 138961"/>
              <a:gd name="T2" fmla="*/ 50038 w 50038"/>
              <a:gd name="T3" fmla="*/ 14249 h 138961"/>
              <a:gd name="T4" fmla="*/ 32106 w 50038"/>
              <a:gd name="T5" fmla="*/ 37058 h 138961"/>
              <a:gd name="T6" fmla="*/ 17424 w 50038"/>
              <a:gd name="T7" fmla="*/ 57022 h 138961"/>
              <a:gd name="T8" fmla="*/ 22339 w 50038"/>
              <a:gd name="T9" fmla="*/ 125259 h 138961"/>
              <a:gd name="T10" fmla="*/ 28943 w 50038"/>
              <a:gd name="T11" fmla="*/ 129628 h 138961"/>
              <a:gd name="T12" fmla="*/ 50038 w 50038"/>
              <a:gd name="T13" fmla="*/ 131048 h 138961"/>
              <a:gd name="T14" fmla="*/ 50038 w 50038"/>
              <a:gd name="T15" fmla="*/ 138961 h 138961"/>
              <a:gd name="T16" fmla="*/ 38862 w 50038"/>
              <a:gd name="T17" fmla="*/ 137959 h 138961"/>
              <a:gd name="T18" fmla="*/ 17107 w 50038"/>
              <a:gd name="T19" fmla="*/ 131000 h 138961"/>
              <a:gd name="T20" fmla="*/ 3353 w 50038"/>
              <a:gd name="T21" fmla="*/ 107111 h 138961"/>
              <a:gd name="T22" fmla="*/ 26937 w 50038"/>
              <a:gd name="T23" fmla="*/ 27495 h 138961"/>
              <a:gd name="T24" fmla="*/ 45307 w 50038"/>
              <a:gd name="T25" fmla="*/ 6697 h 138961"/>
              <a:gd name="T26" fmla="*/ 50038 w 50038"/>
              <a:gd name="T27" fmla="*/ 0 h 138961"/>
              <a:gd name="T28" fmla="*/ 0 w 50038"/>
              <a:gd name="T29" fmla="*/ 0 h 138961"/>
              <a:gd name="T30" fmla="*/ 50038 w 50038"/>
              <a:gd name="T31" fmla="*/ 138961 h 1389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T28" t="T29" r="T30" b="T31"/>
            <a:pathLst>
              <a:path w="50038" h="138961">
                <a:moveTo>
                  <a:pt x="50038" y="0"/>
                </a:moveTo>
                <a:lnTo>
                  <a:pt x="50038" y="14249"/>
                </a:lnTo>
                <a:lnTo>
                  <a:pt x="32106" y="37058"/>
                </a:lnTo>
                <a:cubicBezTo>
                  <a:pt x="26975" y="43573"/>
                  <a:pt x="19698" y="49402"/>
                  <a:pt x="17424" y="57022"/>
                </a:cubicBezTo>
                <a:cubicBezTo>
                  <a:pt x="10655" y="79793"/>
                  <a:pt x="6464" y="103301"/>
                  <a:pt x="22339" y="125259"/>
                </a:cubicBezTo>
                <a:cubicBezTo>
                  <a:pt x="23838" y="127329"/>
                  <a:pt x="26657" y="129438"/>
                  <a:pt x="28943" y="129628"/>
                </a:cubicBezTo>
                <a:lnTo>
                  <a:pt x="50038" y="131048"/>
                </a:lnTo>
                <a:lnTo>
                  <a:pt x="50038" y="138961"/>
                </a:lnTo>
                <a:lnTo>
                  <a:pt x="38862" y="137959"/>
                </a:lnTo>
                <a:cubicBezTo>
                  <a:pt x="31305" y="137223"/>
                  <a:pt x="23990" y="136816"/>
                  <a:pt x="17107" y="131000"/>
                </a:cubicBezTo>
                <a:cubicBezTo>
                  <a:pt x="9398" y="124472"/>
                  <a:pt x="4394" y="116623"/>
                  <a:pt x="3353" y="107111"/>
                </a:cubicBezTo>
                <a:cubicBezTo>
                  <a:pt x="0" y="76720"/>
                  <a:pt x="3073" y="49097"/>
                  <a:pt x="26937" y="27495"/>
                </a:cubicBezTo>
                <a:cubicBezTo>
                  <a:pt x="33699" y="21373"/>
                  <a:pt x="39675" y="14226"/>
                  <a:pt x="45307" y="6697"/>
                </a:cubicBezTo>
                <a:lnTo>
                  <a:pt x="50038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127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Shape 7109">
            <a:extLst>
              <a:ext uri="{FF2B5EF4-FFF2-40B4-BE49-F238E27FC236}">
                <a16:creationId xmlns:a16="http://schemas.microsoft.com/office/drawing/2014/main" id="{71265AC1-3E9F-2F04-4430-0A342E1F666A}"/>
              </a:ext>
            </a:extLst>
          </p:cNvPr>
          <p:cNvSpPr>
            <a:spLocks/>
          </p:cNvSpPr>
          <p:nvPr/>
        </p:nvSpPr>
        <p:spPr bwMode="auto">
          <a:xfrm>
            <a:off x="0" y="249134313"/>
            <a:ext cx="101188838" cy="137834687"/>
          </a:xfrm>
          <a:custGeom>
            <a:avLst/>
            <a:gdLst>
              <a:gd name="T0" fmla="*/ 52019 w 63741"/>
              <a:gd name="T1" fmla="*/ 0 h 86825"/>
              <a:gd name="T2" fmla="*/ 63741 w 63741"/>
              <a:gd name="T3" fmla="*/ 1216 h 86825"/>
              <a:gd name="T4" fmla="*/ 63741 w 63741"/>
              <a:gd name="T5" fmla="*/ 10876 h 86825"/>
              <a:gd name="T6" fmla="*/ 49490 w 63741"/>
              <a:gd name="T7" fmla="*/ 9642 h 86825"/>
              <a:gd name="T8" fmla="*/ 17170 w 63741"/>
              <a:gd name="T9" fmla="*/ 20434 h 86825"/>
              <a:gd name="T10" fmla="*/ 38824 w 63741"/>
              <a:gd name="T11" fmla="*/ 53086 h 86825"/>
              <a:gd name="T12" fmla="*/ 52405 w 63741"/>
              <a:gd name="T13" fmla="*/ 70644 h 86825"/>
              <a:gd name="T14" fmla="*/ 63741 w 63741"/>
              <a:gd name="T15" fmla="*/ 75544 h 86825"/>
              <a:gd name="T16" fmla="*/ 63741 w 63741"/>
              <a:gd name="T17" fmla="*/ 86825 h 86825"/>
              <a:gd name="T18" fmla="*/ 58285 w 63741"/>
              <a:gd name="T19" fmla="*/ 85484 h 86825"/>
              <a:gd name="T20" fmla="*/ 33553 w 63741"/>
              <a:gd name="T21" fmla="*/ 61646 h 86825"/>
              <a:gd name="T22" fmla="*/ 4140 w 63741"/>
              <a:gd name="T23" fmla="*/ 23368 h 86825"/>
              <a:gd name="T24" fmla="*/ 4877 w 63741"/>
              <a:gd name="T25" fmla="*/ 14618 h 86825"/>
              <a:gd name="T26" fmla="*/ 52019 w 63741"/>
              <a:gd name="T27" fmla="*/ 0 h 86825"/>
              <a:gd name="T28" fmla="*/ 0 w 63741"/>
              <a:gd name="T29" fmla="*/ 0 h 86825"/>
              <a:gd name="T30" fmla="*/ 63741 w 63741"/>
              <a:gd name="T31" fmla="*/ 86825 h 868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T28" t="T29" r="T30" b="T31"/>
            <a:pathLst>
              <a:path w="63741" h="86825">
                <a:moveTo>
                  <a:pt x="52019" y="0"/>
                </a:moveTo>
                <a:lnTo>
                  <a:pt x="63741" y="1216"/>
                </a:lnTo>
                <a:lnTo>
                  <a:pt x="63741" y="10876"/>
                </a:lnTo>
                <a:lnTo>
                  <a:pt x="49490" y="9642"/>
                </a:lnTo>
                <a:cubicBezTo>
                  <a:pt x="38932" y="10526"/>
                  <a:pt x="27896" y="13910"/>
                  <a:pt x="17170" y="20434"/>
                </a:cubicBezTo>
                <a:cubicBezTo>
                  <a:pt x="24663" y="31509"/>
                  <a:pt x="33236" y="41529"/>
                  <a:pt x="38824" y="53086"/>
                </a:cubicBezTo>
                <a:cubicBezTo>
                  <a:pt x="42494" y="60668"/>
                  <a:pt x="46952" y="66415"/>
                  <a:pt x="52405" y="70644"/>
                </a:cubicBezTo>
                <a:lnTo>
                  <a:pt x="63741" y="75544"/>
                </a:lnTo>
                <a:lnTo>
                  <a:pt x="63741" y="86825"/>
                </a:lnTo>
                <a:lnTo>
                  <a:pt x="58285" y="85484"/>
                </a:lnTo>
                <a:cubicBezTo>
                  <a:pt x="48054" y="80928"/>
                  <a:pt x="39173" y="72689"/>
                  <a:pt x="33553" y="61646"/>
                </a:cubicBezTo>
                <a:cubicBezTo>
                  <a:pt x="26073" y="46965"/>
                  <a:pt x="17628" y="33045"/>
                  <a:pt x="4140" y="23368"/>
                </a:cubicBezTo>
                <a:cubicBezTo>
                  <a:pt x="0" y="20396"/>
                  <a:pt x="305" y="16193"/>
                  <a:pt x="4877" y="14618"/>
                </a:cubicBezTo>
                <a:cubicBezTo>
                  <a:pt x="20460" y="9220"/>
                  <a:pt x="35903" y="1575"/>
                  <a:pt x="52019" y="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127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Shape 7110">
            <a:extLst>
              <a:ext uri="{FF2B5EF4-FFF2-40B4-BE49-F238E27FC236}">
                <a16:creationId xmlns:a16="http://schemas.microsoft.com/office/drawing/2014/main" id="{4410DD5B-BFD8-E32A-CF6C-93ED444CF2FD}"/>
              </a:ext>
            </a:extLst>
          </p:cNvPr>
          <p:cNvSpPr>
            <a:spLocks/>
          </p:cNvSpPr>
          <p:nvPr/>
        </p:nvSpPr>
        <p:spPr bwMode="auto">
          <a:xfrm>
            <a:off x="101188838" y="940592163"/>
            <a:ext cx="78557437" cy="19604037"/>
          </a:xfrm>
          <a:custGeom>
            <a:avLst/>
            <a:gdLst>
              <a:gd name="T0" fmla="*/ 0 w 49485"/>
              <a:gd name="T1" fmla="*/ 0 h 12349"/>
              <a:gd name="T2" fmla="*/ 32309 w 49485"/>
              <a:gd name="T3" fmla="*/ 2174 h 12349"/>
              <a:gd name="T4" fmla="*/ 49485 w 49485"/>
              <a:gd name="T5" fmla="*/ 2274 h 12349"/>
              <a:gd name="T6" fmla="*/ 49485 w 49485"/>
              <a:gd name="T7" fmla="*/ 12349 h 12349"/>
              <a:gd name="T8" fmla="*/ 0 w 49485"/>
              <a:gd name="T9" fmla="*/ 7913 h 12349"/>
              <a:gd name="T10" fmla="*/ 0 w 49485"/>
              <a:gd name="T11" fmla="*/ 0 h 12349"/>
              <a:gd name="T12" fmla="*/ 0 w 49485"/>
              <a:gd name="T13" fmla="*/ 0 h 12349"/>
              <a:gd name="T14" fmla="*/ 49485 w 49485"/>
              <a:gd name="T15" fmla="*/ 12349 h 123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T12" t="T13" r="T14" b="T15"/>
            <a:pathLst>
              <a:path w="49485" h="12349">
                <a:moveTo>
                  <a:pt x="0" y="0"/>
                </a:moveTo>
                <a:lnTo>
                  <a:pt x="32309" y="2174"/>
                </a:lnTo>
                <a:lnTo>
                  <a:pt x="49485" y="2274"/>
                </a:lnTo>
                <a:lnTo>
                  <a:pt x="49485" y="12349"/>
                </a:lnTo>
                <a:lnTo>
                  <a:pt x="0" y="7913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127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Shape 7111">
            <a:extLst>
              <a:ext uri="{FF2B5EF4-FFF2-40B4-BE49-F238E27FC236}">
                <a16:creationId xmlns:a16="http://schemas.microsoft.com/office/drawing/2014/main" id="{848D9DE0-E4E3-6861-9F2F-F882E9367A4A}"/>
              </a:ext>
            </a:extLst>
          </p:cNvPr>
          <p:cNvSpPr>
            <a:spLocks/>
          </p:cNvSpPr>
          <p:nvPr/>
        </p:nvSpPr>
        <p:spPr bwMode="auto">
          <a:xfrm>
            <a:off x="101188838" y="599892438"/>
            <a:ext cx="78557437" cy="217143012"/>
          </a:xfrm>
          <a:custGeom>
            <a:avLst/>
            <a:gdLst>
              <a:gd name="T0" fmla="*/ 49485 w 49485"/>
              <a:gd name="T1" fmla="*/ 0 h 136783"/>
              <a:gd name="T2" fmla="*/ 49485 w 49485"/>
              <a:gd name="T3" fmla="*/ 9345 h 136783"/>
              <a:gd name="T4" fmla="*/ 25676 w 49485"/>
              <a:gd name="T5" fmla="*/ 8010 h 136783"/>
              <a:gd name="T6" fmla="*/ 11189 w 49485"/>
              <a:gd name="T7" fmla="*/ 11929 h 136783"/>
              <a:gd name="T8" fmla="*/ 13551 w 49485"/>
              <a:gd name="T9" fmla="*/ 13593 h 136783"/>
              <a:gd name="T10" fmla="*/ 45276 w 49485"/>
              <a:gd name="T11" fmla="*/ 15282 h 136783"/>
              <a:gd name="T12" fmla="*/ 47401 w 49485"/>
              <a:gd name="T13" fmla="*/ 13339 h 136783"/>
              <a:gd name="T14" fmla="*/ 49485 w 49485"/>
              <a:gd name="T15" fmla="*/ 10223 h 136783"/>
              <a:gd name="T16" fmla="*/ 49485 w 49485"/>
              <a:gd name="T17" fmla="*/ 130603 h 136783"/>
              <a:gd name="T18" fmla="*/ 48463 w 49485"/>
              <a:gd name="T19" fmla="*/ 136783 h 136783"/>
              <a:gd name="T20" fmla="*/ 45822 w 49485"/>
              <a:gd name="T21" fmla="*/ 136339 h 136783"/>
              <a:gd name="T22" fmla="*/ 45745 w 49485"/>
              <a:gd name="T23" fmla="*/ 23334 h 136783"/>
              <a:gd name="T24" fmla="*/ 29350 w 49485"/>
              <a:gd name="T25" fmla="*/ 23829 h 136783"/>
              <a:gd name="T26" fmla="*/ 28575 w 49485"/>
              <a:gd name="T27" fmla="*/ 51553 h 136783"/>
              <a:gd name="T28" fmla="*/ 18961 w 49485"/>
              <a:gd name="T29" fmla="*/ 86046 h 136783"/>
              <a:gd name="T30" fmla="*/ 0 w 49485"/>
              <a:gd name="T31" fmla="*/ 110164 h 136783"/>
              <a:gd name="T32" fmla="*/ 0 w 49485"/>
              <a:gd name="T33" fmla="*/ 95915 h 136783"/>
              <a:gd name="T34" fmla="*/ 11582 w 49485"/>
              <a:gd name="T35" fmla="*/ 79519 h 136783"/>
              <a:gd name="T36" fmla="*/ 20396 w 49485"/>
              <a:gd name="T37" fmla="*/ 45445 h 136783"/>
              <a:gd name="T38" fmla="*/ 22784 w 49485"/>
              <a:gd name="T39" fmla="*/ 24337 h 136783"/>
              <a:gd name="T40" fmla="*/ 8649 w 49485"/>
              <a:gd name="T41" fmla="*/ 20426 h 136783"/>
              <a:gd name="T42" fmla="*/ 1169 w 49485"/>
              <a:gd name="T43" fmla="*/ 10355 h 136783"/>
              <a:gd name="T44" fmla="*/ 11710 w 49485"/>
              <a:gd name="T45" fmla="*/ 3370 h 136783"/>
              <a:gd name="T46" fmla="*/ 41986 w 49485"/>
              <a:gd name="T47" fmla="*/ 2074 h 136783"/>
              <a:gd name="T48" fmla="*/ 49356 w 49485"/>
              <a:gd name="T49" fmla="*/ 215 h 136783"/>
              <a:gd name="T50" fmla="*/ 49485 w 49485"/>
              <a:gd name="T51" fmla="*/ 0 h 136783"/>
              <a:gd name="T52" fmla="*/ 0 w 49485"/>
              <a:gd name="T53" fmla="*/ 0 h 136783"/>
              <a:gd name="T54" fmla="*/ 49485 w 49485"/>
              <a:gd name="T55" fmla="*/ 136783 h 1367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T52" t="T53" r="T54" b="T55"/>
            <a:pathLst>
              <a:path w="49485" h="136783">
                <a:moveTo>
                  <a:pt x="49485" y="0"/>
                </a:moveTo>
                <a:lnTo>
                  <a:pt x="49485" y="9345"/>
                </a:lnTo>
                <a:lnTo>
                  <a:pt x="25676" y="8010"/>
                </a:lnTo>
                <a:cubicBezTo>
                  <a:pt x="18149" y="8526"/>
                  <a:pt x="12268" y="9923"/>
                  <a:pt x="11189" y="11929"/>
                </a:cubicBezTo>
                <a:cubicBezTo>
                  <a:pt x="11963" y="12501"/>
                  <a:pt x="12751" y="13542"/>
                  <a:pt x="13551" y="13593"/>
                </a:cubicBezTo>
                <a:cubicBezTo>
                  <a:pt x="24130" y="14317"/>
                  <a:pt x="34709" y="15104"/>
                  <a:pt x="45276" y="15282"/>
                </a:cubicBezTo>
                <a:cubicBezTo>
                  <a:pt x="45961" y="15295"/>
                  <a:pt x="46638" y="14485"/>
                  <a:pt x="47401" y="13339"/>
                </a:cubicBezTo>
                <a:lnTo>
                  <a:pt x="49485" y="10223"/>
                </a:lnTo>
                <a:lnTo>
                  <a:pt x="49485" y="130603"/>
                </a:lnTo>
                <a:lnTo>
                  <a:pt x="48463" y="136783"/>
                </a:lnTo>
                <a:cubicBezTo>
                  <a:pt x="47574" y="136643"/>
                  <a:pt x="46698" y="136491"/>
                  <a:pt x="45822" y="136339"/>
                </a:cubicBezTo>
                <a:cubicBezTo>
                  <a:pt x="40170" y="98924"/>
                  <a:pt x="41034" y="61586"/>
                  <a:pt x="45745" y="23334"/>
                </a:cubicBezTo>
                <a:cubicBezTo>
                  <a:pt x="39637" y="23525"/>
                  <a:pt x="34455" y="23677"/>
                  <a:pt x="29350" y="23829"/>
                </a:cubicBezTo>
                <a:cubicBezTo>
                  <a:pt x="29032" y="33761"/>
                  <a:pt x="28372" y="42651"/>
                  <a:pt x="28575" y="51553"/>
                </a:cubicBezTo>
                <a:cubicBezTo>
                  <a:pt x="28867" y="64355"/>
                  <a:pt x="25870" y="76331"/>
                  <a:pt x="18961" y="86046"/>
                </a:cubicBezTo>
                <a:lnTo>
                  <a:pt x="0" y="110164"/>
                </a:lnTo>
                <a:lnTo>
                  <a:pt x="0" y="95915"/>
                </a:lnTo>
                <a:lnTo>
                  <a:pt x="11582" y="79519"/>
                </a:lnTo>
                <a:cubicBezTo>
                  <a:pt x="18390" y="69854"/>
                  <a:pt x="20155" y="57776"/>
                  <a:pt x="20396" y="45445"/>
                </a:cubicBezTo>
                <a:cubicBezTo>
                  <a:pt x="20523" y="38498"/>
                  <a:pt x="21920" y="31602"/>
                  <a:pt x="22784" y="24337"/>
                </a:cubicBezTo>
                <a:cubicBezTo>
                  <a:pt x="18771" y="23334"/>
                  <a:pt x="13183" y="22978"/>
                  <a:pt x="8649" y="20426"/>
                </a:cubicBezTo>
                <a:cubicBezTo>
                  <a:pt x="5423" y="18610"/>
                  <a:pt x="3607" y="13822"/>
                  <a:pt x="1169" y="10355"/>
                </a:cubicBezTo>
                <a:cubicBezTo>
                  <a:pt x="4674" y="7916"/>
                  <a:pt x="7938" y="3852"/>
                  <a:pt x="11710" y="3370"/>
                </a:cubicBezTo>
                <a:cubicBezTo>
                  <a:pt x="21692" y="2112"/>
                  <a:pt x="31877" y="2404"/>
                  <a:pt x="41986" y="2074"/>
                </a:cubicBezTo>
                <a:cubicBezTo>
                  <a:pt x="44920" y="1985"/>
                  <a:pt x="47393" y="1541"/>
                  <a:pt x="49356" y="215"/>
                </a:cubicBezTo>
                <a:lnTo>
                  <a:pt x="49485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127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Shape 7112">
            <a:extLst>
              <a:ext uri="{FF2B5EF4-FFF2-40B4-BE49-F238E27FC236}">
                <a16:creationId xmlns:a16="http://schemas.microsoft.com/office/drawing/2014/main" id="{CF62F7EE-5E06-97C6-66E8-8BD09E959485}"/>
              </a:ext>
            </a:extLst>
          </p:cNvPr>
          <p:cNvSpPr>
            <a:spLocks/>
          </p:cNvSpPr>
          <p:nvPr/>
        </p:nvSpPr>
        <p:spPr bwMode="auto">
          <a:xfrm>
            <a:off x="101188838" y="625646450"/>
            <a:ext cx="78557437" cy="140582650"/>
          </a:xfrm>
          <a:custGeom>
            <a:avLst/>
            <a:gdLst>
              <a:gd name="T0" fmla="*/ 0 w 49485"/>
              <a:gd name="T1" fmla="*/ 0 h 88556"/>
              <a:gd name="T2" fmla="*/ 17804 w 49485"/>
              <a:gd name="T3" fmla="*/ 1848 h 88556"/>
              <a:gd name="T4" fmla="*/ 42038 w 49485"/>
              <a:gd name="T5" fmla="*/ 17273 h 88556"/>
              <a:gd name="T6" fmla="*/ 49485 w 49485"/>
              <a:gd name="T7" fmla="*/ 28421 h 88556"/>
              <a:gd name="T8" fmla="*/ 49485 w 49485"/>
              <a:gd name="T9" fmla="*/ 68165 h 88556"/>
              <a:gd name="T10" fmla="*/ 48679 w 49485"/>
              <a:gd name="T11" fmla="*/ 67402 h 88556"/>
              <a:gd name="T12" fmla="*/ 27381 w 49485"/>
              <a:gd name="T13" fmla="*/ 86007 h 88556"/>
              <a:gd name="T14" fmla="*/ 10666 w 49485"/>
              <a:gd name="T15" fmla="*/ 88229 h 88556"/>
              <a:gd name="T16" fmla="*/ 0 w 49485"/>
              <a:gd name="T17" fmla="*/ 85608 h 88556"/>
              <a:gd name="T18" fmla="*/ 0 w 49485"/>
              <a:gd name="T19" fmla="*/ 74328 h 88556"/>
              <a:gd name="T20" fmla="*/ 8217 w 49485"/>
              <a:gd name="T21" fmla="*/ 77879 h 88556"/>
              <a:gd name="T22" fmla="*/ 43650 w 49485"/>
              <a:gd name="T23" fmla="*/ 58258 h 88556"/>
              <a:gd name="T24" fmla="*/ 9385 w 49485"/>
              <a:gd name="T25" fmla="*/ 43488 h 88556"/>
              <a:gd name="T26" fmla="*/ 27877 w 49485"/>
              <a:gd name="T27" fmla="*/ 42345 h 88556"/>
              <a:gd name="T28" fmla="*/ 46571 w 49485"/>
              <a:gd name="T29" fmla="*/ 50650 h 88556"/>
              <a:gd name="T30" fmla="*/ 8367 w 49485"/>
              <a:gd name="T31" fmla="*/ 10384 h 88556"/>
              <a:gd name="T32" fmla="*/ 0 w 49485"/>
              <a:gd name="T33" fmla="*/ 9660 h 88556"/>
              <a:gd name="T34" fmla="*/ 0 w 49485"/>
              <a:gd name="T35" fmla="*/ 0 h 88556"/>
              <a:gd name="T36" fmla="*/ 0 w 49485"/>
              <a:gd name="T37" fmla="*/ 0 h 88556"/>
              <a:gd name="T38" fmla="*/ 49485 w 49485"/>
              <a:gd name="T39" fmla="*/ 88556 h 885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T36" t="T37" r="T38" b="T39"/>
            <a:pathLst>
              <a:path w="49485" h="88556">
                <a:moveTo>
                  <a:pt x="0" y="0"/>
                </a:moveTo>
                <a:lnTo>
                  <a:pt x="17804" y="1848"/>
                </a:lnTo>
                <a:cubicBezTo>
                  <a:pt x="26953" y="4917"/>
                  <a:pt x="35221" y="10046"/>
                  <a:pt x="42038" y="17273"/>
                </a:cubicBezTo>
                <a:lnTo>
                  <a:pt x="49485" y="28421"/>
                </a:lnTo>
                <a:lnTo>
                  <a:pt x="49485" y="68165"/>
                </a:lnTo>
                <a:lnTo>
                  <a:pt x="48679" y="67402"/>
                </a:lnTo>
                <a:cubicBezTo>
                  <a:pt x="44158" y="76914"/>
                  <a:pt x="36868" y="82832"/>
                  <a:pt x="27381" y="86007"/>
                </a:cubicBezTo>
                <a:cubicBezTo>
                  <a:pt x="21870" y="87852"/>
                  <a:pt x="16218" y="88556"/>
                  <a:pt x="10666" y="88229"/>
                </a:cubicBezTo>
                <a:lnTo>
                  <a:pt x="0" y="85608"/>
                </a:lnTo>
                <a:lnTo>
                  <a:pt x="0" y="74328"/>
                </a:lnTo>
                <a:lnTo>
                  <a:pt x="8217" y="77879"/>
                </a:lnTo>
                <a:cubicBezTo>
                  <a:pt x="23406" y="80889"/>
                  <a:pt x="37110" y="74514"/>
                  <a:pt x="43650" y="58258"/>
                </a:cubicBezTo>
                <a:cubicBezTo>
                  <a:pt x="32398" y="53406"/>
                  <a:pt x="21196" y="48580"/>
                  <a:pt x="9385" y="43488"/>
                </a:cubicBezTo>
                <a:cubicBezTo>
                  <a:pt x="14999" y="38738"/>
                  <a:pt x="21831" y="40706"/>
                  <a:pt x="27877" y="42345"/>
                </a:cubicBezTo>
                <a:cubicBezTo>
                  <a:pt x="34214" y="44059"/>
                  <a:pt x="40132" y="47691"/>
                  <a:pt x="46571" y="50650"/>
                </a:cubicBezTo>
                <a:cubicBezTo>
                  <a:pt x="45242" y="31877"/>
                  <a:pt x="29512" y="16020"/>
                  <a:pt x="8367" y="10384"/>
                </a:cubicBezTo>
                <a:lnTo>
                  <a:pt x="0" y="966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127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Shape 7113">
            <a:extLst>
              <a:ext uri="{FF2B5EF4-FFF2-40B4-BE49-F238E27FC236}">
                <a16:creationId xmlns:a16="http://schemas.microsoft.com/office/drawing/2014/main" id="{4182251B-B9CC-F2B4-3F6B-D14ACC10F891}"/>
              </a:ext>
            </a:extLst>
          </p:cNvPr>
          <p:cNvSpPr>
            <a:spLocks/>
          </p:cNvSpPr>
          <p:nvPr/>
        </p:nvSpPr>
        <p:spPr bwMode="auto">
          <a:xfrm>
            <a:off x="179746275" y="1321531838"/>
            <a:ext cx="46694725" cy="18956337"/>
          </a:xfrm>
          <a:custGeom>
            <a:avLst/>
            <a:gdLst>
              <a:gd name="T0" fmla="*/ 0 w 29414"/>
              <a:gd name="T1" fmla="*/ 0 h 11941"/>
              <a:gd name="T2" fmla="*/ 29414 w 29414"/>
              <a:gd name="T3" fmla="*/ 170 h 11941"/>
              <a:gd name="T4" fmla="*/ 29414 w 29414"/>
              <a:gd name="T5" fmla="*/ 11889 h 11941"/>
              <a:gd name="T6" fmla="*/ 20810 w 29414"/>
              <a:gd name="T7" fmla="*/ 11941 h 11941"/>
              <a:gd name="T8" fmla="*/ 0 w 29414"/>
              <a:gd name="T9" fmla="*/ 10075 h 11941"/>
              <a:gd name="T10" fmla="*/ 0 w 29414"/>
              <a:gd name="T11" fmla="*/ 0 h 11941"/>
              <a:gd name="T12" fmla="*/ 0 w 29414"/>
              <a:gd name="T13" fmla="*/ 0 h 11941"/>
              <a:gd name="T14" fmla="*/ 29414 w 29414"/>
              <a:gd name="T15" fmla="*/ 11941 h 119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T12" t="T13" r="T14" b="T15"/>
            <a:pathLst>
              <a:path w="29414" h="11941">
                <a:moveTo>
                  <a:pt x="0" y="0"/>
                </a:moveTo>
                <a:lnTo>
                  <a:pt x="29414" y="170"/>
                </a:lnTo>
                <a:lnTo>
                  <a:pt x="29414" y="11889"/>
                </a:lnTo>
                <a:lnTo>
                  <a:pt x="20810" y="11941"/>
                </a:lnTo>
                <a:lnTo>
                  <a:pt x="0" y="10075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127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Shape 7114">
            <a:extLst>
              <a:ext uri="{FF2B5EF4-FFF2-40B4-BE49-F238E27FC236}">
                <a16:creationId xmlns:a16="http://schemas.microsoft.com/office/drawing/2014/main" id="{C51F2187-B818-596B-813F-6A7043CD3C6E}"/>
              </a:ext>
            </a:extLst>
          </p:cNvPr>
          <p:cNvSpPr>
            <a:spLocks/>
          </p:cNvSpPr>
          <p:nvPr/>
        </p:nvSpPr>
        <p:spPr bwMode="auto">
          <a:xfrm>
            <a:off x="179746275" y="830303775"/>
            <a:ext cx="46694725" cy="353602925"/>
          </a:xfrm>
          <a:custGeom>
            <a:avLst/>
            <a:gdLst>
              <a:gd name="T0" fmla="*/ 0 w 29414"/>
              <a:gd name="T1" fmla="*/ 0 h 222742"/>
              <a:gd name="T2" fmla="*/ 4084 w 29414"/>
              <a:gd name="T3" fmla="*/ 6113 h 222742"/>
              <a:gd name="T4" fmla="*/ 6382 w 29414"/>
              <a:gd name="T5" fmla="*/ 26141 h 222742"/>
              <a:gd name="T6" fmla="*/ 11513 w 29414"/>
              <a:gd name="T7" fmla="*/ 37533 h 222742"/>
              <a:gd name="T8" fmla="*/ 20543 w 29414"/>
              <a:gd name="T9" fmla="*/ 44658 h 222742"/>
              <a:gd name="T10" fmla="*/ 29414 w 29414"/>
              <a:gd name="T11" fmla="*/ 28706 h 222742"/>
              <a:gd name="T12" fmla="*/ 29414 w 29414"/>
              <a:gd name="T13" fmla="*/ 50896 h 222742"/>
              <a:gd name="T14" fmla="*/ 22440 w 29414"/>
              <a:gd name="T15" fmla="*/ 63051 h 222742"/>
              <a:gd name="T16" fmla="*/ 10459 w 29414"/>
              <a:gd name="T17" fmla="*/ 92588 h 222742"/>
              <a:gd name="T18" fmla="*/ 29414 w 29414"/>
              <a:gd name="T19" fmla="*/ 93051 h 222742"/>
              <a:gd name="T20" fmla="*/ 29414 w 29414"/>
              <a:gd name="T21" fmla="*/ 101352 h 222742"/>
              <a:gd name="T22" fmla="*/ 12250 w 29414"/>
              <a:gd name="T23" fmla="*/ 100246 h 222742"/>
              <a:gd name="T24" fmla="*/ 6789 w 29414"/>
              <a:gd name="T25" fmla="*/ 105643 h 222742"/>
              <a:gd name="T26" fmla="*/ 8059 w 29414"/>
              <a:gd name="T27" fmla="*/ 107612 h 222742"/>
              <a:gd name="T28" fmla="*/ 29414 w 29414"/>
              <a:gd name="T29" fmla="*/ 108543 h 222742"/>
              <a:gd name="T30" fmla="*/ 29414 w 29414"/>
              <a:gd name="T31" fmla="*/ 165613 h 222742"/>
              <a:gd name="T32" fmla="*/ 26296 w 29414"/>
              <a:gd name="T33" fmla="*/ 122458 h 222742"/>
              <a:gd name="T34" fmla="*/ 26017 w 29414"/>
              <a:gd name="T35" fmla="*/ 116578 h 222742"/>
              <a:gd name="T36" fmla="*/ 12364 w 29414"/>
              <a:gd name="T37" fmla="*/ 115638 h 222742"/>
              <a:gd name="T38" fmla="*/ 3995 w 29414"/>
              <a:gd name="T39" fmla="*/ 122979 h 222742"/>
              <a:gd name="T40" fmla="*/ 617 w 29414"/>
              <a:gd name="T41" fmla="*/ 187215 h 222742"/>
              <a:gd name="T42" fmla="*/ 1302 w 29414"/>
              <a:gd name="T43" fmla="*/ 214863 h 222742"/>
              <a:gd name="T44" fmla="*/ 0 w 29414"/>
              <a:gd name="T45" fmla="*/ 222742 h 222742"/>
              <a:gd name="T46" fmla="*/ 0 w 29414"/>
              <a:gd name="T47" fmla="*/ 102362 h 222742"/>
              <a:gd name="T48" fmla="*/ 566 w 29414"/>
              <a:gd name="T49" fmla="*/ 101516 h 222742"/>
              <a:gd name="T50" fmla="*/ 0 w 29414"/>
              <a:gd name="T51" fmla="*/ 101484 h 222742"/>
              <a:gd name="T52" fmla="*/ 0 w 29414"/>
              <a:gd name="T53" fmla="*/ 92139 h 222742"/>
              <a:gd name="T54" fmla="*/ 4173 w 29414"/>
              <a:gd name="T55" fmla="*/ 85209 h 222742"/>
              <a:gd name="T56" fmla="*/ 13685 w 29414"/>
              <a:gd name="T57" fmla="*/ 61498 h 222742"/>
              <a:gd name="T58" fmla="*/ 11615 w 29414"/>
              <a:gd name="T59" fmla="*/ 50741 h 222742"/>
              <a:gd name="T60" fmla="*/ 0 w 29414"/>
              <a:gd name="T61" fmla="*/ 39744 h 222742"/>
              <a:gd name="T62" fmla="*/ 0 w 29414"/>
              <a:gd name="T63" fmla="*/ 0 h 222742"/>
              <a:gd name="T64" fmla="*/ 0 w 29414"/>
              <a:gd name="T65" fmla="*/ 0 h 222742"/>
              <a:gd name="T66" fmla="*/ 29414 w 29414"/>
              <a:gd name="T67" fmla="*/ 222742 h 2227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T64" t="T65" r="T66" b="T67"/>
            <a:pathLst>
              <a:path w="29414" h="222742">
                <a:moveTo>
                  <a:pt x="0" y="0"/>
                </a:moveTo>
                <a:lnTo>
                  <a:pt x="4084" y="6113"/>
                </a:lnTo>
                <a:cubicBezTo>
                  <a:pt x="7043" y="12565"/>
                  <a:pt x="8287" y="18801"/>
                  <a:pt x="6382" y="26141"/>
                </a:cubicBezTo>
                <a:cubicBezTo>
                  <a:pt x="5595" y="29202"/>
                  <a:pt x="8986" y="34269"/>
                  <a:pt x="11513" y="37533"/>
                </a:cubicBezTo>
                <a:cubicBezTo>
                  <a:pt x="13888" y="40594"/>
                  <a:pt x="17635" y="42461"/>
                  <a:pt x="20543" y="44658"/>
                </a:cubicBezTo>
                <a:lnTo>
                  <a:pt x="29414" y="28706"/>
                </a:lnTo>
                <a:lnTo>
                  <a:pt x="29414" y="50896"/>
                </a:lnTo>
                <a:lnTo>
                  <a:pt x="22440" y="63051"/>
                </a:lnTo>
                <a:cubicBezTo>
                  <a:pt x="18076" y="72452"/>
                  <a:pt x="14275" y="82313"/>
                  <a:pt x="10459" y="92588"/>
                </a:cubicBezTo>
                <a:lnTo>
                  <a:pt x="29414" y="93051"/>
                </a:lnTo>
                <a:lnTo>
                  <a:pt x="29414" y="101352"/>
                </a:lnTo>
                <a:lnTo>
                  <a:pt x="12250" y="100246"/>
                </a:lnTo>
                <a:cubicBezTo>
                  <a:pt x="10421" y="100195"/>
                  <a:pt x="8605" y="103763"/>
                  <a:pt x="6789" y="105643"/>
                </a:cubicBezTo>
                <a:cubicBezTo>
                  <a:pt x="7221" y="106304"/>
                  <a:pt x="7640" y="106964"/>
                  <a:pt x="8059" y="107612"/>
                </a:cubicBezTo>
                <a:lnTo>
                  <a:pt x="29414" y="108543"/>
                </a:lnTo>
                <a:lnTo>
                  <a:pt x="29414" y="165613"/>
                </a:lnTo>
                <a:lnTo>
                  <a:pt x="26296" y="122458"/>
                </a:lnTo>
                <a:cubicBezTo>
                  <a:pt x="26169" y="120515"/>
                  <a:pt x="26106" y="118584"/>
                  <a:pt x="26017" y="116578"/>
                </a:cubicBezTo>
                <a:cubicBezTo>
                  <a:pt x="21025" y="116235"/>
                  <a:pt x="16695" y="115930"/>
                  <a:pt x="12364" y="115638"/>
                </a:cubicBezTo>
                <a:cubicBezTo>
                  <a:pt x="7386" y="115295"/>
                  <a:pt x="4274" y="116692"/>
                  <a:pt x="3995" y="122979"/>
                </a:cubicBezTo>
                <a:cubicBezTo>
                  <a:pt x="3042" y="144404"/>
                  <a:pt x="1455" y="165778"/>
                  <a:pt x="617" y="187215"/>
                </a:cubicBezTo>
                <a:cubicBezTo>
                  <a:pt x="261" y="196385"/>
                  <a:pt x="1442" y="205668"/>
                  <a:pt x="1302" y="214863"/>
                </a:cubicBezTo>
                <a:lnTo>
                  <a:pt x="0" y="222742"/>
                </a:lnTo>
                <a:lnTo>
                  <a:pt x="0" y="102362"/>
                </a:lnTo>
                <a:lnTo>
                  <a:pt x="566" y="101516"/>
                </a:lnTo>
                <a:lnTo>
                  <a:pt x="0" y="101484"/>
                </a:lnTo>
                <a:lnTo>
                  <a:pt x="0" y="92139"/>
                </a:lnTo>
                <a:lnTo>
                  <a:pt x="4173" y="85209"/>
                </a:lnTo>
                <a:cubicBezTo>
                  <a:pt x="6230" y="76941"/>
                  <a:pt x="10053" y="69156"/>
                  <a:pt x="13685" y="61498"/>
                </a:cubicBezTo>
                <a:cubicBezTo>
                  <a:pt x="15831" y="56989"/>
                  <a:pt x="15018" y="53878"/>
                  <a:pt x="11615" y="50741"/>
                </a:cubicBezTo>
                <a:lnTo>
                  <a:pt x="0" y="39744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127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Shape 7115">
            <a:extLst>
              <a:ext uri="{FF2B5EF4-FFF2-40B4-BE49-F238E27FC236}">
                <a16:creationId xmlns:a16="http://schemas.microsoft.com/office/drawing/2014/main" id="{48AF880D-E638-CFAF-792B-6969558F2097}"/>
              </a:ext>
            </a:extLst>
          </p:cNvPr>
          <p:cNvSpPr>
            <a:spLocks/>
          </p:cNvSpPr>
          <p:nvPr/>
        </p:nvSpPr>
        <p:spPr bwMode="auto">
          <a:xfrm>
            <a:off x="221448313" y="1156387388"/>
            <a:ext cx="4992687" cy="68349812"/>
          </a:xfrm>
          <a:custGeom>
            <a:avLst/>
            <a:gdLst>
              <a:gd name="T0" fmla="*/ 3145 w 3145"/>
              <a:gd name="T1" fmla="*/ 0 h 43055"/>
              <a:gd name="T2" fmla="*/ 3145 w 3145"/>
              <a:gd name="T3" fmla="*/ 43055 h 43055"/>
              <a:gd name="T4" fmla="*/ 1881 w 3145"/>
              <a:gd name="T5" fmla="*/ 26483 h 43055"/>
              <a:gd name="T6" fmla="*/ 340 w 3145"/>
              <a:gd name="T7" fmla="*/ 11416 h 43055"/>
              <a:gd name="T8" fmla="*/ 3145 w 3145"/>
              <a:gd name="T9" fmla="*/ 0 h 43055"/>
              <a:gd name="T10" fmla="*/ 0 w 3145"/>
              <a:gd name="T11" fmla="*/ 0 h 43055"/>
              <a:gd name="T12" fmla="*/ 3145 w 3145"/>
              <a:gd name="T13" fmla="*/ 43055 h 430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T10" t="T11" r="T12" b="T13"/>
            <a:pathLst>
              <a:path w="3145" h="43055">
                <a:moveTo>
                  <a:pt x="3145" y="0"/>
                </a:moveTo>
                <a:lnTo>
                  <a:pt x="3145" y="43055"/>
                </a:lnTo>
                <a:lnTo>
                  <a:pt x="1881" y="26483"/>
                </a:lnTo>
                <a:cubicBezTo>
                  <a:pt x="481" y="21330"/>
                  <a:pt x="0" y="16266"/>
                  <a:pt x="340" y="11416"/>
                </a:cubicBezTo>
                <a:lnTo>
                  <a:pt x="3145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127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" name="Shape 7116">
            <a:extLst>
              <a:ext uri="{FF2B5EF4-FFF2-40B4-BE49-F238E27FC236}">
                <a16:creationId xmlns:a16="http://schemas.microsoft.com/office/drawing/2014/main" id="{7517063C-1629-6F85-19C5-9344A7481562}"/>
              </a:ext>
            </a:extLst>
          </p:cNvPr>
          <p:cNvSpPr>
            <a:spLocks/>
          </p:cNvSpPr>
          <p:nvPr/>
        </p:nvSpPr>
        <p:spPr bwMode="auto">
          <a:xfrm>
            <a:off x="226441000" y="1399974975"/>
            <a:ext cx="100949125" cy="381339725"/>
          </a:xfrm>
          <a:custGeom>
            <a:avLst/>
            <a:gdLst>
              <a:gd name="T0" fmla="*/ 0 w 63590"/>
              <a:gd name="T1" fmla="*/ 0 h 240214"/>
              <a:gd name="T2" fmla="*/ 2877 w 63590"/>
              <a:gd name="T3" fmla="*/ 70 h 240214"/>
              <a:gd name="T4" fmla="*/ 21584 w 63590"/>
              <a:gd name="T5" fmla="*/ 2166 h 240214"/>
              <a:gd name="T6" fmla="*/ 30804 w 63590"/>
              <a:gd name="T7" fmla="*/ 12593 h 240214"/>
              <a:gd name="T8" fmla="*/ 21393 w 63590"/>
              <a:gd name="T9" fmla="*/ 21940 h 240214"/>
              <a:gd name="T10" fmla="*/ 3982 w 63590"/>
              <a:gd name="T11" fmla="*/ 23870 h 240214"/>
              <a:gd name="T12" fmla="*/ 5150 w 63590"/>
              <a:gd name="T13" fmla="*/ 47594 h 240214"/>
              <a:gd name="T14" fmla="*/ 8985 w 63590"/>
              <a:gd name="T15" fmla="*/ 74899 h 240214"/>
              <a:gd name="T16" fmla="*/ 21762 w 63590"/>
              <a:gd name="T17" fmla="*/ 105747 h 240214"/>
              <a:gd name="T18" fmla="*/ 51315 w 63590"/>
              <a:gd name="T19" fmla="*/ 146616 h 240214"/>
              <a:gd name="T20" fmla="*/ 63590 w 63590"/>
              <a:gd name="T21" fmla="*/ 172636 h 240214"/>
              <a:gd name="T22" fmla="*/ 63590 w 63590"/>
              <a:gd name="T23" fmla="*/ 235139 h 240214"/>
              <a:gd name="T24" fmla="*/ 62961 w 63590"/>
              <a:gd name="T25" fmla="*/ 236697 h 240214"/>
              <a:gd name="T26" fmla="*/ 49270 w 63590"/>
              <a:gd name="T27" fmla="*/ 239592 h 240214"/>
              <a:gd name="T28" fmla="*/ 20319 w 63590"/>
              <a:gd name="T29" fmla="*/ 240091 h 240214"/>
              <a:gd name="T30" fmla="*/ 0 w 63590"/>
              <a:gd name="T31" fmla="*/ 240214 h 240214"/>
              <a:gd name="T32" fmla="*/ 0 w 63590"/>
              <a:gd name="T33" fmla="*/ 228495 h 240214"/>
              <a:gd name="T34" fmla="*/ 48152 w 63590"/>
              <a:gd name="T35" fmla="*/ 228772 h 240214"/>
              <a:gd name="T36" fmla="*/ 58274 w 63590"/>
              <a:gd name="T37" fmla="*/ 221558 h 240214"/>
              <a:gd name="T38" fmla="*/ 56636 w 63590"/>
              <a:gd name="T39" fmla="*/ 182874 h 240214"/>
              <a:gd name="T40" fmla="*/ 40278 w 63590"/>
              <a:gd name="T41" fmla="*/ 151023 h 240214"/>
              <a:gd name="T42" fmla="*/ 12922 w 63590"/>
              <a:gd name="T43" fmla="*/ 111399 h 240214"/>
              <a:gd name="T44" fmla="*/ 743 w 63590"/>
              <a:gd name="T45" fmla="*/ 82849 h 240214"/>
              <a:gd name="T46" fmla="*/ 0 w 63590"/>
              <a:gd name="T47" fmla="*/ 72562 h 240214"/>
              <a:gd name="T48" fmla="*/ 0 w 63590"/>
              <a:gd name="T49" fmla="*/ 15493 h 240214"/>
              <a:gd name="T50" fmla="*/ 735 w 63590"/>
              <a:gd name="T51" fmla="*/ 15525 h 240214"/>
              <a:gd name="T52" fmla="*/ 22625 w 63590"/>
              <a:gd name="T53" fmla="*/ 12516 h 240214"/>
              <a:gd name="T54" fmla="*/ 18904 w 63590"/>
              <a:gd name="T55" fmla="*/ 9519 h 240214"/>
              <a:gd name="T56" fmla="*/ 0 w 63590"/>
              <a:gd name="T57" fmla="*/ 8301 h 240214"/>
              <a:gd name="T58" fmla="*/ 0 w 63590"/>
              <a:gd name="T59" fmla="*/ 0 h 240214"/>
              <a:gd name="T60" fmla="*/ 0 w 63590"/>
              <a:gd name="T61" fmla="*/ 0 h 240214"/>
              <a:gd name="T62" fmla="*/ 63590 w 63590"/>
              <a:gd name="T63" fmla="*/ 240214 h 2402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T60" t="T61" r="T62" b="T63"/>
            <a:pathLst>
              <a:path w="63590" h="240214">
                <a:moveTo>
                  <a:pt x="0" y="0"/>
                </a:moveTo>
                <a:lnTo>
                  <a:pt x="2877" y="70"/>
                </a:lnTo>
                <a:cubicBezTo>
                  <a:pt x="9125" y="451"/>
                  <a:pt x="15399" y="1036"/>
                  <a:pt x="21584" y="2166"/>
                </a:cubicBezTo>
                <a:cubicBezTo>
                  <a:pt x="26804" y="3118"/>
                  <a:pt x="30613" y="6611"/>
                  <a:pt x="30804" y="12593"/>
                </a:cubicBezTo>
                <a:cubicBezTo>
                  <a:pt x="31020" y="19120"/>
                  <a:pt x="26334" y="21114"/>
                  <a:pt x="21393" y="21940"/>
                </a:cubicBezTo>
                <a:cubicBezTo>
                  <a:pt x="15958" y="22854"/>
                  <a:pt x="10433" y="23184"/>
                  <a:pt x="3982" y="23870"/>
                </a:cubicBezTo>
                <a:cubicBezTo>
                  <a:pt x="4350" y="31909"/>
                  <a:pt x="4350" y="39783"/>
                  <a:pt x="5150" y="47594"/>
                </a:cubicBezTo>
                <a:cubicBezTo>
                  <a:pt x="6077" y="56725"/>
                  <a:pt x="7792" y="65793"/>
                  <a:pt x="8985" y="74899"/>
                </a:cubicBezTo>
                <a:cubicBezTo>
                  <a:pt x="10484" y="86430"/>
                  <a:pt x="14789" y="96514"/>
                  <a:pt x="21762" y="105747"/>
                </a:cubicBezTo>
                <a:cubicBezTo>
                  <a:pt x="31871" y="119146"/>
                  <a:pt x="41307" y="133128"/>
                  <a:pt x="51315" y="146616"/>
                </a:cubicBezTo>
                <a:lnTo>
                  <a:pt x="63590" y="172636"/>
                </a:lnTo>
                <a:lnTo>
                  <a:pt x="63590" y="235139"/>
                </a:lnTo>
                <a:lnTo>
                  <a:pt x="62961" y="236697"/>
                </a:lnTo>
                <a:cubicBezTo>
                  <a:pt x="60081" y="239211"/>
                  <a:pt x="55899" y="239783"/>
                  <a:pt x="49270" y="239592"/>
                </a:cubicBezTo>
                <a:cubicBezTo>
                  <a:pt x="39618" y="239307"/>
                  <a:pt x="29966" y="239726"/>
                  <a:pt x="20319" y="240091"/>
                </a:cubicBezTo>
                <a:lnTo>
                  <a:pt x="0" y="240214"/>
                </a:lnTo>
                <a:lnTo>
                  <a:pt x="0" y="228495"/>
                </a:lnTo>
                <a:lnTo>
                  <a:pt x="48152" y="228772"/>
                </a:lnTo>
                <a:cubicBezTo>
                  <a:pt x="53372" y="228810"/>
                  <a:pt x="58147" y="227121"/>
                  <a:pt x="58274" y="221558"/>
                </a:cubicBezTo>
                <a:cubicBezTo>
                  <a:pt x="58579" y="208655"/>
                  <a:pt x="59684" y="195168"/>
                  <a:pt x="56636" y="182874"/>
                </a:cubicBezTo>
                <a:cubicBezTo>
                  <a:pt x="53842" y="171571"/>
                  <a:pt x="46666" y="161081"/>
                  <a:pt x="40278" y="151023"/>
                </a:cubicBezTo>
                <a:cubicBezTo>
                  <a:pt x="31655" y="137472"/>
                  <a:pt x="21317" y="125089"/>
                  <a:pt x="12922" y="111399"/>
                </a:cubicBezTo>
                <a:cubicBezTo>
                  <a:pt x="7576" y="102661"/>
                  <a:pt x="2318" y="92768"/>
                  <a:pt x="743" y="82849"/>
                </a:cubicBezTo>
                <a:lnTo>
                  <a:pt x="0" y="72562"/>
                </a:lnTo>
                <a:lnTo>
                  <a:pt x="0" y="15493"/>
                </a:lnTo>
                <a:lnTo>
                  <a:pt x="735" y="15525"/>
                </a:lnTo>
                <a:cubicBezTo>
                  <a:pt x="8081" y="15460"/>
                  <a:pt x="15392" y="14733"/>
                  <a:pt x="22625" y="12516"/>
                </a:cubicBezTo>
                <a:cubicBezTo>
                  <a:pt x="21406" y="10827"/>
                  <a:pt x="20174" y="9621"/>
                  <a:pt x="18904" y="9519"/>
                </a:cubicBezTo>
                <a:lnTo>
                  <a:pt x="0" y="8301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127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" name="Shape 7117">
            <a:extLst>
              <a:ext uri="{FF2B5EF4-FFF2-40B4-BE49-F238E27FC236}">
                <a16:creationId xmlns:a16="http://schemas.microsoft.com/office/drawing/2014/main" id="{53C71DD7-0A9E-9203-9AA7-2715CA822B41}"/>
              </a:ext>
            </a:extLst>
          </p:cNvPr>
          <p:cNvSpPr>
            <a:spLocks/>
          </p:cNvSpPr>
          <p:nvPr/>
        </p:nvSpPr>
        <p:spPr bwMode="auto">
          <a:xfrm>
            <a:off x="226441000" y="1556756475"/>
            <a:ext cx="100949125" cy="160818513"/>
          </a:xfrm>
          <a:custGeom>
            <a:avLst/>
            <a:gdLst>
              <a:gd name="T0" fmla="*/ 44596 w 63590"/>
              <a:gd name="T1" fmla="*/ 0 h 101303"/>
              <a:gd name="T2" fmla="*/ 63590 w 63590"/>
              <a:gd name="T3" fmla="*/ 1722 h 101303"/>
              <a:gd name="T4" fmla="*/ 63590 w 63590"/>
              <a:gd name="T5" fmla="*/ 11191 h 101303"/>
              <a:gd name="T6" fmla="*/ 61297 w 63590"/>
              <a:gd name="T7" fmla="*/ 10727 h 101303"/>
              <a:gd name="T8" fmla="*/ 12973 w 63590"/>
              <a:gd name="T9" fmla="*/ 24722 h 101303"/>
              <a:gd name="T10" fmla="*/ 7296 w 63590"/>
              <a:gd name="T11" fmla="*/ 33764 h 101303"/>
              <a:gd name="T12" fmla="*/ 29674 w 63590"/>
              <a:gd name="T13" fmla="*/ 27491 h 101303"/>
              <a:gd name="T14" fmla="*/ 7322 w 63590"/>
              <a:gd name="T15" fmla="*/ 68931 h 101303"/>
              <a:gd name="T16" fmla="*/ 10103 w 63590"/>
              <a:gd name="T17" fmla="*/ 66670 h 101303"/>
              <a:gd name="T18" fmla="*/ 59709 w 63590"/>
              <a:gd name="T19" fmla="*/ 32736 h 101303"/>
              <a:gd name="T20" fmla="*/ 63590 w 63590"/>
              <a:gd name="T21" fmla="*/ 31034 h 101303"/>
              <a:gd name="T22" fmla="*/ 63590 w 63590"/>
              <a:gd name="T23" fmla="*/ 42683 h 101303"/>
              <a:gd name="T24" fmla="*/ 34093 w 63590"/>
              <a:gd name="T25" fmla="*/ 60104 h 101303"/>
              <a:gd name="T26" fmla="*/ 13126 w 63590"/>
              <a:gd name="T27" fmla="*/ 76703 h 101303"/>
              <a:gd name="T28" fmla="*/ 61462 w 63590"/>
              <a:gd name="T29" fmla="*/ 87130 h 101303"/>
              <a:gd name="T30" fmla="*/ 63590 w 63590"/>
              <a:gd name="T31" fmla="*/ 85857 h 101303"/>
              <a:gd name="T32" fmla="*/ 63590 w 63590"/>
              <a:gd name="T33" fmla="*/ 95337 h 101303"/>
              <a:gd name="T34" fmla="*/ 50527 w 63590"/>
              <a:gd name="T35" fmla="*/ 99868 h 101303"/>
              <a:gd name="T36" fmla="*/ 8388 w 63590"/>
              <a:gd name="T37" fmla="*/ 84679 h 101303"/>
              <a:gd name="T38" fmla="*/ 0 w 63590"/>
              <a:gd name="T39" fmla="*/ 99299 h 101303"/>
              <a:gd name="T40" fmla="*/ 0 w 63590"/>
              <a:gd name="T41" fmla="*/ 77109 h 101303"/>
              <a:gd name="T42" fmla="*/ 200 w 63590"/>
              <a:gd name="T43" fmla="*/ 76749 h 101303"/>
              <a:gd name="T44" fmla="*/ 0 w 63590"/>
              <a:gd name="T45" fmla="*/ 74123 h 101303"/>
              <a:gd name="T46" fmla="*/ 0 w 63590"/>
              <a:gd name="T47" fmla="*/ 31068 h 101303"/>
              <a:gd name="T48" fmla="*/ 583 w 63590"/>
              <a:gd name="T49" fmla="*/ 28696 h 101303"/>
              <a:gd name="T50" fmla="*/ 19793 w 63590"/>
              <a:gd name="T51" fmla="*/ 7945 h 101303"/>
              <a:gd name="T52" fmla="*/ 44596 w 63590"/>
              <a:gd name="T53" fmla="*/ 0 h 101303"/>
              <a:gd name="T54" fmla="*/ 0 w 63590"/>
              <a:gd name="T55" fmla="*/ 0 h 101303"/>
              <a:gd name="T56" fmla="*/ 63590 w 63590"/>
              <a:gd name="T57" fmla="*/ 101303 h 1013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T54" t="T55" r="T56" b="T57"/>
            <a:pathLst>
              <a:path w="63590" h="101303">
                <a:moveTo>
                  <a:pt x="44596" y="0"/>
                </a:moveTo>
                <a:lnTo>
                  <a:pt x="63590" y="1722"/>
                </a:lnTo>
                <a:lnTo>
                  <a:pt x="63590" y="11191"/>
                </a:lnTo>
                <a:lnTo>
                  <a:pt x="61297" y="10727"/>
                </a:lnTo>
                <a:cubicBezTo>
                  <a:pt x="42285" y="6205"/>
                  <a:pt x="26638" y="11768"/>
                  <a:pt x="12973" y="24722"/>
                </a:cubicBezTo>
                <a:cubicBezTo>
                  <a:pt x="10509" y="27059"/>
                  <a:pt x="9151" y="30717"/>
                  <a:pt x="7296" y="33764"/>
                </a:cubicBezTo>
                <a:cubicBezTo>
                  <a:pt x="26295" y="19909"/>
                  <a:pt x="26295" y="19909"/>
                  <a:pt x="29674" y="27491"/>
                </a:cubicBezTo>
                <a:cubicBezTo>
                  <a:pt x="13367" y="36406"/>
                  <a:pt x="32" y="44661"/>
                  <a:pt x="7322" y="68931"/>
                </a:cubicBezTo>
                <a:cubicBezTo>
                  <a:pt x="8338" y="68118"/>
                  <a:pt x="9303" y="67483"/>
                  <a:pt x="10103" y="66670"/>
                </a:cubicBezTo>
                <a:cubicBezTo>
                  <a:pt x="24543" y="52002"/>
                  <a:pt x="41955" y="42070"/>
                  <a:pt x="59709" y="32736"/>
                </a:cubicBezTo>
                <a:lnTo>
                  <a:pt x="63590" y="31034"/>
                </a:lnTo>
                <a:lnTo>
                  <a:pt x="63590" y="42683"/>
                </a:lnTo>
                <a:lnTo>
                  <a:pt x="34093" y="60104"/>
                </a:lnTo>
                <a:cubicBezTo>
                  <a:pt x="26931" y="64778"/>
                  <a:pt x="20555" y="70747"/>
                  <a:pt x="13126" y="76703"/>
                </a:cubicBezTo>
                <a:cubicBezTo>
                  <a:pt x="28899" y="90305"/>
                  <a:pt x="44926" y="93645"/>
                  <a:pt x="61462" y="87130"/>
                </a:cubicBezTo>
                <a:lnTo>
                  <a:pt x="63590" y="85857"/>
                </a:lnTo>
                <a:lnTo>
                  <a:pt x="63590" y="95337"/>
                </a:lnTo>
                <a:lnTo>
                  <a:pt x="50527" y="99868"/>
                </a:lnTo>
                <a:cubicBezTo>
                  <a:pt x="34995" y="101303"/>
                  <a:pt x="20860" y="96680"/>
                  <a:pt x="8388" y="84679"/>
                </a:cubicBezTo>
                <a:lnTo>
                  <a:pt x="0" y="99299"/>
                </a:lnTo>
                <a:lnTo>
                  <a:pt x="0" y="77109"/>
                </a:lnTo>
                <a:lnTo>
                  <a:pt x="200" y="76749"/>
                </a:lnTo>
                <a:lnTo>
                  <a:pt x="0" y="74123"/>
                </a:lnTo>
                <a:lnTo>
                  <a:pt x="0" y="31068"/>
                </a:lnTo>
                <a:lnTo>
                  <a:pt x="583" y="28696"/>
                </a:lnTo>
                <a:cubicBezTo>
                  <a:pt x="4353" y="20096"/>
                  <a:pt x="11018" y="12847"/>
                  <a:pt x="19793" y="7945"/>
                </a:cubicBezTo>
                <a:cubicBezTo>
                  <a:pt x="27947" y="3399"/>
                  <a:pt x="36160" y="840"/>
                  <a:pt x="44596" y="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127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" name="Shape 7118">
            <a:extLst>
              <a:ext uri="{FF2B5EF4-FFF2-40B4-BE49-F238E27FC236}">
                <a16:creationId xmlns:a16="http://schemas.microsoft.com/office/drawing/2014/main" id="{EA036BD6-BB32-9080-7C26-7BAD700CD476}"/>
              </a:ext>
            </a:extLst>
          </p:cNvPr>
          <p:cNvSpPr>
            <a:spLocks/>
          </p:cNvSpPr>
          <p:nvPr/>
        </p:nvSpPr>
        <p:spPr bwMode="auto">
          <a:xfrm>
            <a:off x="327390125" y="2145769147"/>
            <a:ext cx="12387263" cy="99223513"/>
          </a:xfrm>
          <a:custGeom>
            <a:avLst/>
            <a:gdLst>
              <a:gd name="T0" fmla="*/ 0 w 7803"/>
              <a:gd name="T1" fmla="*/ 0 h 62503"/>
              <a:gd name="T2" fmla="*/ 4731 w 7803"/>
              <a:gd name="T3" fmla="*/ 10029 h 62503"/>
              <a:gd name="T4" fmla="*/ 5251 w 7803"/>
              <a:gd name="T5" fmla="*/ 49507 h 62503"/>
              <a:gd name="T6" fmla="*/ 0 w 7803"/>
              <a:gd name="T7" fmla="*/ 62503 h 62503"/>
              <a:gd name="T8" fmla="*/ 0 w 7803"/>
              <a:gd name="T9" fmla="*/ 0 h 62503"/>
              <a:gd name="T10" fmla="*/ 0 w 7803"/>
              <a:gd name="T11" fmla="*/ 0 h 62503"/>
              <a:gd name="T12" fmla="*/ 7803 w 7803"/>
              <a:gd name="T13" fmla="*/ 62503 h 625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T10" t="T11" r="T12" b="T13"/>
            <a:pathLst>
              <a:path w="7803" h="62503">
                <a:moveTo>
                  <a:pt x="0" y="0"/>
                </a:moveTo>
                <a:lnTo>
                  <a:pt x="4731" y="10029"/>
                </a:lnTo>
                <a:cubicBezTo>
                  <a:pt x="7641" y="22662"/>
                  <a:pt x="7803" y="35867"/>
                  <a:pt x="5251" y="49507"/>
                </a:cubicBezTo>
                <a:lnTo>
                  <a:pt x="0" y="62503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127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" name="Shape 7119">
            <a:extLst>
              <a:ext uri="{FF2B5EF4-FFF2-40B4-BE49-F238E27FC236}">
                <a16:creationId xmlns:a16="http://schemas.microsoft.com/office/drawing/2014/main" id="{AAE4DF80-C105-F94A-B1BA-1198D13E2BB2}"/>
              </a:ext>
            </a:extLst>
          </p:cNvPr>
          <p:cNvSpPr>
            <a:spLocks/>
          </p:cNvSpPr>
          <p:nvPr/>
        </p:nvSpPr>
        <p:spPr bwMode="auto">
          <a:xfrm>
            <a:off x="327390125" y="1863923438"/>
            <a:ext cx="13536613" cy="20635912"/>
          </a:xfrm>
          <a:custGeom>
            <a:avLst/>
            <a:gdLst>
              <a:gd name="T0" fmla="*/ 2306 w 8527"/>
              <a:gd name="T1" fmla="*/ 338 h 12999"/>
              <a:gd name="T2" fmla="*/ 7854 w 8527"/>
              <a:gd name="T3" fmla="*/ 3902 h 12999"/>
              <a:gd name="T4" fmla="*/ 1060 w 8527"/>
              <a:gd name="T5" fmla="*/ 12373 h 12999"/>
              <a:gd name="T6" fmla="*/ 0 w 8527"/>
              <a:gd name="T7" fmla="*/ 12999 h 12999"/>
              <a:gd name="T8" fmla="*/ 0 w 8527"/>
              <a:gd name="T9" fmla="*/ 1349 h 12999"/>
              <a:gd name="T10" fmla="*/ 2306 w 8527"/>
              <a:gd name="T11" fmla="*/ 338 h 12999"/>
              <a:gd name="T12" fmla="*/ 0 w 8527"/>
              <a:gd name="T13" fmla="*/ 0 h 12999"/>
              <a:gd name="T14" fmla="*/ 8527 w 8527"/>
              <a:gd name="T15" fmla="*/ 12999 h 129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T12" t="T13" r="T14" b="T15"/>
            <a:pathLst>
              <a:path w="8527" h="12999">
                <a:moveTo>
                  <a:pt x="2306" y="338"/>
                </a:moveTo>
                <a:cubicBezTo>
                  <a:pt x="4409" y="0"/>
                  <a:pt x="6406" y="708"/>
                  <a:pt x="7854" y="3902"/>
                </a:cubicBezTo>
                <a:cubicBezTo>
                  <a:pt x="8527" y="5375"/>
                  <a:pt x="4057" y="10481"/>
                  <a:pt x="1060" y="12373"/>
                </a:cubicBezTo>
                <a:lnTo>
                  <a:pt x="0" y="12999"/>
                </a:lnTo>
                <a:lnTo>
                  <a:pt x="0" y="1349"/>
                </a:lnTo>
                <a:lnTo>
                  <a:pt x="2306" y="338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127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9" name="Shape 7120">
            <a:extLst>
              <a:ext uri="{FF2B5EF4-FFF2-40B4-BE49-F238E27FC236}">
                <a16:creationId xmlns:a16="http://schemas.microsoft.com/office/drawing/2014/main" id="{E7D4E8AB-B3E4-A646-4FAE-5371C6AFAEAD}"/>
              </a:ext>
            </a:extLst>
          </p:cNvPr>
          <p:cNvSpPr>
            <a:spLocks/>
          </p:cNvSpPr>
          <p:nvPr/>
        </p:nvSpPr>
        <p:spPr bwMode="auto">
          <a:xfrm>
            <a:off x="327390125" y="1840168088"/>
            <a:ext cx="126984125" cy="148613812"/>
          </a:xfrm>
          <a:custGeom>
            <a:avLst/>
            <a:gdLst>
              <a:gd name="T0" fmla="*/ 0 w 79990"/>
              <a:gd name="T1" fmla="*/ 0 h 93615"/>
              <a:gd name="T2" fmla="*/ 7143 w 79990"/>
              <a:gd name="T3" fmla="*/ 648 h 93615"/>
              <a:gd name="T4" fmla="*/ 73094 w 79990"/>
              <a:gd name="T5" fmla="*/ 5563 h 93615"/>
              <a:gd name="T6" fmla="*/ 79177 w 79990"/>
              <a:gd name="T7" fmla="*/ 8001 h 93615"/>
              <a:gd name="T8" fmla="*/ 78161 w 79990"/>
              <a:gd name="T9" fmla="*/ 15418 h 93615"/>
              <a:gd name="T10" fmla="*/ 42347 w 79990"/>
              <a:gd name="T11" fmla="*/ 64300 h 93615"/>
              <a:gd name="T12" fmla="*/ 18086 w 79990"/>
              <a:gd name="T13" fmla="*/ 87343 h 93615"/>
              <a:gd name="T14" fmla="*/ 0 w 79990"/>
              <a:gd name="T15" fmla="*/ 93615 h 93615"/>
              <a:gd name="T16" fmla="*/ 0 w 79990"/>
              <a:gd name="T17" fmla="*/ 84135 h 93615"/>
              <a:gd name="T18" fmla="*/ 21924 w 79990"/>
              <a:gd name="T19" fmla="*/ 71022 h 93615"/>
              <a:gd name="T20" fmla="*/ 40023 w 79990"/>
              <a:gd name="T21" fmla="*/ 48539 h 93615"/>
              <a:gd name="T22" fmla="*/ 56698 w 79990"/>
              <a:gd name="T23" fmla="*/ 24016 h 93615"/>
              <a:gd name="T24" fmla="*/ 58311 w 79990"/>
              <a:gd name="T25" fmla="*/ 21273 h 93615"/>
              <a:gd name="T26" fmla="*/ 0 w 79990"/>
              <a:gd name="T27" fmla="*/ 9469 h 93615"/>
              <a:gd name="T28" fmla="*/ 0 w 79990"/>
              <a:gd name="T29" fmla="*/ 0 h 93615"/>
              <a:gd name="T30" fmla="*/ 0 w 79990"/>
              <a:gd name="T31" fmla="*/ 0 h 93615"/>
              <a:gd name="T32" fmla="*/ 79990 w 79990"/>
              <a:gd name="T33" fmla="*/ 93615 h 936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T30" t="T31" r="T32" b="T33"/>
            <a:pathLst>
              <a:path w="79990" h="93615">
                <a:moveTo>
                  <a:pt x="0" y="0"/>
                </a:moveTo>
                <a:lnTo>
                  <a:pt x="7143" y="648"/>
                </a:lnTo>
                <a:cubicBezTo>
                  <a:pt x="28847" y="6248"/>
                  <a:pt x="50818" y="11024"/>
                  <a:pt x="73094" y="5563"/>
                </a:cubicBezTo>
                <a:cubicBezTo>
                  <a:pt x="74923" y="5118"/>
                  <a:pt x="78593" y="6528"/>
                  <a:pt x="79177" y="8001"/>
                </a:cubicBezTo>
                <a:cubicBezTo>
                  <a:pt x="79990" y="10046"/>
                  <a:pt x="79457" y="13602"/>
                  <a:pt x="78161" y="15418"/>
                </a:cubicBezTo>
                <a:cubicBezTo>
                  <a:pt x="66414" y="31877"/>
                  <a:pt x="54679" y="48362"/>
                  <a:pt x="42347" y="64300"/>
                </a:cubicBezTo>
                <a:cubicBezTo>
                  <a:pt x="35203" y="73540"/>
                  <a:pt x="27218" y="81461"/>
                  <a:pt x="18086" y="87343"/>
                </a:cubicBezTo>
                <a:lnTo>
                  <a:pt x="0" y="93615"/>
                </a:lnTo>
                <a:lnTo>
                  <a:pt x="0" y="84135"/>
                </a:lnTo>
                <a:lnTo>
                  <a:pt x="21924" y="71022"/>
                </a:lnTo>
                <a:cubicBezTo>
                  <a:pt x="29000" y="64910"/>
                  <a:pt x="35083" y="57449"/>
                  <a:pt x="40023" y="48539"/>
                </a:cubicBezTo>
                <a:cubicBezTo>
                  <a:pt x="44836" y="39878"/>
                  <a:pt x="51110" y="32169"/>
                  <a:pt x="56698" y="24016"/>
                </a:cubicBezTo>
                <a:cubicBezTo>
                  <a:pt x="57575" y="22733"/>
                  <a:pt x="58286" y="21323"/>
                  <a:pt x="58311" y="21273"/>
                </a:cubicBezTo>
                <a:lnTo>
                  <a:pt x="0" y="9469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127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" name="Shape 7121">
            <a:extLst>
              <a:ext uri="{FF2B5EF4-FFF2-40B4-BE49-F238E27FC236}">
                <a16:creationId xmlns:a16="http://schemas.microsoft.com/office/drawing/2014/main" id="{09C51AF3-8BA5-0B60-1228-AEA074DC9E21}"/>
              </a:ext>
            </a:extLst>
          </p:cNvPr>
          <p:cNvSpPr>
            <a:spLocks/>
          </p:cNvSpPr>
          <p:nvPr/>
        </p:nvSpPr>
        <p:spPr bwMode="auto">
          <a:xfrm>
            <a:off x="352396425" y="2145769147"/>
            <a:ext cx="21813838" cy="61452125"/>
          </a:xfrm>
          <a:custGeom>
            <a:avLst/>
            <a:gdLst>
              <a:gd name="T0" fmla="*/ 1041 w 13741"/>
              <a:gd name="T1" fmla="*/ 0 h 38710"/>
              <a:gd name="T2" fmla="*/ 2819 w 13741"/>
              <a:gd name="T3" fmla="*/ 419 h 38710"/>
              <a:gd name="T4" fmla="*/ 5652 w 13741"/>
              <a:gd name="T5" fmla="*/ 279 h 38710"/>
              <a:gd name="T6" fmla="*/ 6198 w 13741"/>
              <a:gd name="T7" fmla="*/ 1372 h 38710"/>
              <a:gd name="T8" fmla="*/ 9182 w 13741"/>
              <a:gd name="T9" fmla="*/ 7277 h 38710"/>
              <a:gd name="T10" fmla="*/ 11595 w 13741"/>
              <a:gd name="T11" fmla="*/ 13500 h 38710"/>
              <a:gd name="T12" fmla="*/ 13741 w 13741"/>
              <a:gd name="T13" fmla="*/ 18504 h 38710"/>
              <a:gd name="T14" fmla="*/ 11709 w 13741"/>
              <a:gd name="T15" fmla="*/ 25260 h 38710"/>
              <a:gd name="T16" fmla="*/ 10858 w 13741"/>
              <a:gd name="T17" fmla="*/ 30112 h 38710"/>
              <a:gd name="T18" fmla="*/ 8776 w 13741"/>
              <a:gd name="T19" fmla="*/ 34227 h 38710"/>
              <a:gd name="T20" fmla="*/ 7696 w 13741"/>
              <a:gd name="T21" fmla="*/ 36373 h 38710"/>
              <a:gd name="T22" fmla="*/ 4458 w 13741"/>
              <a:gd name="T23" fmla="*/ 37249 h 38710"/>
              <a:gd name="T24" fmla="*/ 2197 w 13741"/>
              <a:gd name="T25" fmla="*/ 38710 h 38710"/>
              <a:gd name="T26" fmla="*/ 1727 w 13741"/>
              <a:gd name="T27" fmla="*/ 36119 h 38710"/>
              <a:gd name="T28" fmla="*/ 737 w 13741"/>
              <a:gd name="T29" fmla="*/ 33464 h 38710"/>
              <a:gd name="T30" fmla="*/ 902 w 13741"/>
              <a:gd name="T31" fmla="*/ 30937 h 38710"/>
              <a:gd name="T32" fmla="*/ 1207 w 13741"/>
              <a:gd name="T33" fmla="*/ 26391 h 38710"/>
              <a:gd name="T34" fmla="*/ 2781 w 13741"/>
              <a:gd name="T35" fmla="*/ 21908 h 38710"/>
              <a:gd name="T36" fmla="*/ 2718 w 13741"/>
              <a:gd name="T37" fmla="*/ 17386 h 38710"/>
              <a:gd name="T38" fmla="*/ 2667 w 13741"/>
              <a:gd name="T39" fmla="*/ 13449 h 38710"/>
              <a:gd name="T40" fmla="*/ 876 w 13741"/>
              <a:gd name="T41" fmla="*/ 9525 h 38710"/>
              <a:gd name="T42" fmla="*/ 267 w 13741"/>
              <a:gd name="T43" fmla="*/ 5537 h 38710"/>
              <a:gd name="T44" fmla="*/ 0 w 13741"/>
              <a:gd name="T45" fmla="*/ 3759 h 38710"/>
              <a:gd name="T46" fmla="*/ 749 w 13741"/>
              <a:gd name="T47" fmla="*/ 1842 h 38710"/>
              <a:gd name="T48" fmla="*/ 1041 w 13741"/>
              <a:gd name="T49" fmla="*/ 0 h 38710"/>
              <a:gd name="T50" fmla="*/ 0 w 13741"/>
              <a:gd name="T51" fmla="*/ 0 h 38710"/>
              <a:gd name="T52" fmla="*/ 13741 w 13741"/>
              <a:gd name="T53" fmla="*/ 38710 h 387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T50" t="T51" r="T52" b="T53"/>
            <a:pathLst>
              <a:path w="13741" h="38710">
                <a:moveTo>
                  <a:pt x="1041" y="0"/>
                </a:moveTo>
                <a:cubicBezTo>
                  <a:pt x="2819" y="419"/>
                  <a:pt x="5652" y="279"/>
                  <a:pt x="6198" y="1372"/>
                </a:cubicBezTo>
                <a:cubicBezTo>
                  <a:pt x="9182" y="7277"/>
                  <a:pt x="11595" y="13500"/>
                  <a:pt x="13741" y="18504"/>
                </a:cubicBezTo>
                <a:cubicBezTo>
                  <a:pt x="11709" y="25260"/>
                  <a:pt x="10858" y="30112"/>
                  <a:pt x="8776" y="34227"/>
                </a:cubicBezTo>
                <a:cubicBezTo>
                  <a:pt x="7696" y="36373"/>
                  <a:pt x="4458" y="37249"/>
                  <a:pt x="2197" y="38710"/>
                </a:cubicBezTo>
                <a:cubicBezTo>
                  <a:pt x="1727" y="36119"/>
                  <a:pt x="737" y="33464"/>
                  <a:pt x="902" y="30937"/>
                </a:cubicBezTo>
                <a:cubicBezTo>
                  <a:pt x="1207" y="26391"/>
                  <a:pt x="2781" y="21908"/>
                  <a:pt x="2718" y="17386"/>
                </a:cubicBezTo>
                <a:cubicBezTo>
                  <a:pt x="2667" y="13449"/>
                  <a:pt x="876" y="9525"/>
                  <a:pt x="267" y="5537"/>
                </a:cubicBezTo>
                <a:cubicBezTo>
                  <a:pt x="0" y="3759"/>
                  <a:pt x="749" y="1842"/>
                  <a:pt x="1041" y="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127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1" name="Shape 7122">
            <a:extLst>
              <a:ext uri="{FF2B5EF4-FFF2-40B4-BE49-F238E27FC236}">
                <a16:creationId xmlns:a16="http://schemas.microsoft.com/office/drawing/2014/main" id="{8AC1D787-170A-9DC2-B07B-53976A62FAE3}"/>
              </a:ext>
            </a:extLst>
          </p:cNvPr>
          <p:cNvSpPr>
            <a:spLocks/>
          </p:cNvSpPr>
          <p:nvPr/>
        </p:nvSpPr>
        <p:spPr bwMode="auto">
          <a:xfrm>
            <a:off x="32011938" y="2145769147"/>
            <a:ext cx="72035987" cy="189231587"/>
          </a:xfrm>
          <a:custGeom>
            <a:avLst/>
            <a:gdLst>
              <a:gd name="T0" fmla="*/ 45377 w 45377"/>
              <a:gd name="T1" fmla="*/ 0 h 119201"/>
              <a:gd name="T2" fmla="*/ 45377 w 45377"/>
              <a:gd name="T3" fmla="*/ 19356 h 119201"/>
              <a:gd name="T4" fmla="*/ 25172 w 45377"/>
              <a:gd name="T5" fmla="*/ 40843 h 119201"/>
              <a:gd name="T6" fmla="*/ 22695 w 45377"/>
              <a:gd name="T7" fmla="*/ 49772 h 119201"/>
              <a:gd name="T8" fmla="*/ 35700 w 45377"/>
              <a:gd name="T9" fmla="*/ 43828 h 119201"/>
              <a:gd name="T10" fmla="*/ 39154 w 45377"/>
              <a:gd name="T11" fmla="*/ 41212 h 119201"/>
              <a:gd name="T12" fmla="*/ 45377 w 45377"/>
              <a:gd name="T13" fmla="*/ 33874 h 119201"/>
              <a:gd name="T14" fmla="*/ 45377 w 45377"/>
              <a:gd name="T15" fmla="*/ 119201 h 119201"/>
              <a:gd name="T16" fmla="*/ 22479 w 45377"/>
              <a:gd name="T17" fmla="*/ 117666 h 119201"/>
              <a:gd name="T18" fmla="*/ 15875 w 45377"/>
              <a:gd name="T19" fmla="*/ 113297 h 119201"/>
              <a:gd name="T20" fmla="*/ 10973 w 45377"/>
              <a:gd name="T21" fmla="*/ 45060 h 119201"/>
              <a:gd name="T22" fmla="*/ 25654 w 45377"/>
              <a:gd name="T23" fmla="*/ 25095 h 119201"/>
              <a:gd name="T24" fmla="*/ 45377 w 45377"/>
              <a:gd name="T25" fmla="*/ 0 h 119201"/>
              <a:gd name="T26" fmla="*/ 0 w 45377"/>
              <a:gd name="T27" fmla="*/ 0 h 119201"/>
              <a:gd name="T28" fmla="*/ 45377 w 45377"/>
              <a:gd name="T29" fmla="*/ 119201 h 1192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T26" t="T27" r="T28" b="T29"/>
            <a:pathLst>
              <a:path w="45377" h="119201">
                <a:moveTo>
                  <a:pt x="45377" y="0"/>
                </a:moveTo>
                <a:lnTo>
                  <a:pt x="45377" y="19356"/>
                </a:lnTo>
                <a:lnTo>
                  <a:pt x="25172" y="40843"/>
                </a:lnTo>
                <a:cubicBezTo>
                  <a:pt x="23355" y="42939"/>
                  <a:pt x="23432" y="46901"/>
                  <a:pt x="22695" y="49772"/>
                </a:cubicBezTo>
                <a:cubicBezTo>
                  <a:pt x="27991" y="47371"/>
                  <a:pt x="31890" y="45695"/>
                  <a:pt x="35700" y="43828"/>
                </a:cubicBezTo>
                <a:cubicBezTo>
                  <a:pt x="36970" y="43206"/>
                  <a:pt x="38214" y="42291"/>
                  <a:pt x="39154" y="41212"/>
                </a:cubicBezTo>
                <a:lnTo>
                  <a:pt x="45377" y="33874"/>
                </a:lnTo>
                <a:lnTo>
                  <a:pt x="45377" y="119201"/>
                </a:lnTo>
                <a:lnTo>
                  <a:pt x="22479" y="117666"/>
                </a:lnTo>
                <a:cubicBezTo>
                  <a:pt x="20193" y="117475"/>
                  <a:pt x="17374" y="115367"/>
                  <a:pt x="15875" y="113297"/>
                </a:cubicBezTo>
                <a:cubicBezTo>
                  <a:pt x="0" y="91339"/>
                  <a:pt x="4204" y="67818"/>
                  <a:pt x="10973" y="45060"/>
                </a:cubicBezTo>
                <a:cubicBezTo>
                  <a:pt x="13233" y="37440"/>
                  <a:pt x="20511" y="31610"/>
                  <a:pt x="25654" y="25095"/>
                </a:cubicBezTo>
                <a:lnTo>
                  <a:pt x="45377" y="0"/>
                </a:lnTo>
                <a:close/>
              </a:path>
            </a:pathLst>
          </a:custGeom>
          <a:solidFill>
            <a:srgbClr val="D3D9E7"/>
          </a:soli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127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2" name="Shape 7123">
            <a:extLst>
              <a:ext uri="{FF2B5EF4-FFF2-40B4-BE49-F238E27FC236}">
                <a16:creationId xmlns:a16="http://schemas.microsoft.com/office/drawing/2014/main" id="{072FDBB1-D99C-087B-EB90-A30CE1704B82}"/>
              </a:ext>
            </a:extLst>
          </p:cNvPr>
          <p:cNvSpPr>
            <a:spLocks/>
          </p:cNvSpPr>
          <p:nvPr/>
        </p:nvSpPr>
        <p:spPr bwMode="auto">
          <a:xfrm>
            <a:off x="104047925" y="2145769147"/>
            <a:ext cx="217136663" cy="328002900"/>
          </a:xfrm>
          <a:custGeom>
            <a:avLst/>
            <a:gdLst>
              <a:gd name="T0" fmla="*/ 43942 w 136779"/>
              <a:gd name="T1" fmla="*/ 178 h 206616"/>
              <a:gd name="T2" fmla="*/ 44018 w 136779"/>
              <a:gd name="T3" fmla="*/ 113182 h 206616"/>
              <a:gd name="T4" fmla="*/ 46660 w 136779"/>
              <a:gd name="T5" fmla="*/ 113627 h 206616"/>
              <a:gd name="T6" fmla="*/ 48984 w 136779"/>
              <a:gd name="T7" fmla="*/ 99568 h 206616"/>
              <a:gd name="T8" fmla="*/ 48298 w 136779"/>
              <a:gd name="T9" fmla="*/ 71920 h 206616"/>
              <a:gd name="T10" fmla="*/ 51676 w 136779"/>
              <a:gd name="T11" fmla="*/ 7683 h 206616"/>
              <a:gd name="T12" fmla="*/ 60046 w 136779"/>
              <a:gd name="T13" fmla="*/ 343 h 206616"/>
              <a:gd name="T14" fmla="*/ 73698 w 136779"/>
              <a:gd name="T15" fmla="*/ 1283 h 206616"/>
              <a:gd name="T16" fmla="*/ 73977 w 136779"/>
              <a:gd name="T17" fmla="*/ 7163 h 206616"/>
              <a:gd name="T18" fmla="*/ 77838 w 136779"/>
              <a:gd name="T19" fmla="*/ 60604 h 206616"/>
              <a:gd name="T20" fmla="*/ 90018 w 136779"/>
              <a:gd name="T21" fmla="*/ 89154 h 206616"/>
              <a:gd name="T22" fmla="*/ 117373 w 136779"/>
              <a:gd name="T23" fmla="*/ 128778 h 206616"/>
              <a:gd name="T24" fmla="*/ 133731 w 136779"/>
              <a:gd name="T25" fmla="*/ 160630 h 206616"/>
              <a:gd name="T26" fmla="*/ 135382 w 136779"/>
              <a:gd name="T27" fmla="*/ 199314 h 206616"/>
              <a:gd name="T28" fmla="*/ 125247 w 136779"/>
              <a:gd name="T29" fmla="*/ 206527 h 206616"/>
              <a:gd name="T30" fmla="*/ 30505 w 136779"/>
              <a:gd name="T31" fmla="*/ 205969 h 206616"/>
              <a:gd name="T32" fmla="*/ 0 w 136779"/>
              <a:gd name="T33" fmla="*/ 203923 h 206616"/>
              <a:gd name="T34" fmla="*/ 0 w 136779"/>
              <a:gd name="T35" fmla="*/ 118595 h 206616"/>
              <a:gd name="T36" fmla="*/ 18517 w 136779"/>
              <a:gd name="T37" fmla="*/ 96761 h 206616"/>
              <a:gd name="T38" fmla="*/ 22682 w 136779"/>
              <a:gd name="T39" fmla="*/ 86589 h 206616"/>
              <a:gd name="T40" fmla="*/ 20574 w 136779"/>
              <a:gd name="T41" fmla="*/ 84899 h 206616"/>
              <a:gd name="T42" fmla="*/ 15862 w 136779"/>
              <a:gd name="T43" fmla="*/ 88125 h 206616"/>
              <a:gd name="T44" fmla="*/ 3416 w 136779"/>
              <a:gd name="T45" fmla="*/ 100444 h 206616"/>
              <a:gd name="T46" fmla="*/ 0 w 136779"/>
              <a:gd name="T47" fmla="*/ 104077 h 206616"/>
              <a:gd name="T48" fmla="*/ 0 w 136779"/>
              <a:gd name="T49" fmla="*/ 84721 h 206616"/>
              <a:gd name="T50" fmla="*/ 17158 w 136779"/>
              <a:gd name="T51" fmla="*/ 62890 h 206616"/>
              <a:gd name="T52" fmla="*/ 26771 w 136779"/>
              <a:gd name="T53" fmla="*/ 28397 h 206616"/>
              <a:gd name="T54" fmla="*/ 27546 w 136779"/>
              <a:gd name="T55" fmla="*/ 673 h 206616"/>
              <a:gd name="T56" fmla="*/ 43942 w 136779"/>
              <a:gd name="T57" fmla="*/ 178 h 206616"/>
              <a:gd name="T58" fmla="*/ 0 w 136779"/>
              <a:gd name="T59" fmla="*/ 0 h 206616"/>
              <a:gd name="T60" fmla="*/ 136779 w 136779"/>
              <a:gd name="T61" fmla="*/ 206616 h 2066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T58" t="T59" r="T60" b="T61"/>
            <a:pathLst>
              <a:path w="136779" h="206616">
                <a:moveTo>
                  <a:pt x="43942" y="178"/>
                </a:moveTo>
                <a:cubicBezTo>
                  <a:pt x="39230" y="38430"/>
                  <a:pt x="38367" y="75768"/>
                  <a:pt x="44018" y="113182"/>
                </a:cubicBezTo>
                <a:cubicBezTo>
                  <a:pt x="44894" y="113335"/>
                  <a:pt x="45783" y="113487"/>
                  <a:pt x="46660" y="113627"/>
                </a:cubicBezTo>
                <a:cubicBezTo>
                  <a:pt x="47472" y="108940"/>
                  <a:pt x="48908" y="104292"/>
                  <a:pt x="48984" y="99568"/>
                </a:cubicBezTo>
                <a:cubicBezTo>
                  <a:pt x="49124" y="90360"/>
                  <a:pt x="47942" y="81089"/>
                  <a:pt x="48298" y="71920"/>
                </a:cubicBezTo>
                <a:cubicBezTo>
                  <a:pt x="49149" y="50482"/>
                  <a:pt x="50736" y="29108"/>
                  <a:pt x="51676" y="7683"/>
                </a:cubicBezTo>
                <a:cubicBezTo>
                  <a:pt x="51956" y="1397"/>
                  <a:pt x="55067" y="0"/>
                  <a:pt x="60046" y="343"/>
                </a:cubicBezTo>
                <a:cubicBezTo>
                  <a:pt x="64376" y="635"/>
                  <a:pt x="68707" y="940"/>
                  <a:pt x="73698" y="1283"/>
                </a:cubicBezTo>
                <a:cubicBezTo>
                  <a:pt x="73787" y="3289"/>
                  <a:pt x="73850" y="5220"/>
                  <a:pt x="73977" y="7163"/>
                </a:cubicBezTo>
                <a:cubicBezTo>
                  <a:pt x="75108" y="24993"/>
                  <a:pt x="75057" y="43002"/>
                  <a:pt x="77838" y="60604"/>
                </a:cubicBezTo>
                <a:cubicBezTo>
                  <a:pt x="79413" y="70523"/>
                  <a:pt x="84671" y="80416"/>
                  <a:pt x="90018" y="89154"/>
                </a:cubicBezTo>
                <a:cubicBezTo>
                  <a:pt x="98412" y="102845"/>
                  <a:pt x="108750" y="115227"/>
                  <a:pt x="117373" y="128778"/>
                </a:cubicBezTo>
                <a:cubicBezTo>
                  <a:pt x="123761" y="138836"/>
                  <a:pt x="130937" y="149327"/>
                  <a:pt x="133731" y="160630"/>
                </a:cubicBezTo>
                <a:cubicBezTo>
                  <a:pt x="136779" y="172923"/>
                  <a:pt x="135674" y="186411"/>
                  <a:pt x="135382" y="199314"/>
                </a:cubicBezTo>
                <a:cubicBezTo>
                  <a:pt x="135242" y="204876"/>
                  <a:pt x="130467" y="206566"/>
                  <a:pt x="125247" y="206527"/>
                </a:cubicBezTo>
                <a:cubicBezTo>
                  <a:pt x="93662" y="206286"/>
                  <a:pt x="62090" y="206616"/>
                  <a:pt x="30505" y="205969"/>
                </a:cubicBezTo>
                <a:lnTo>
                  <a:pt x="0" y="203923"/>
                </a:lnTo>
                <a:lnTo>
                  <a:pt x="0" y="118595"/>
                </a:lnTo>
                <a:lnTo>
                  <a:pt x="18517" y="96761"/>
                </a:lnTo>
                <a:cubicBezTo>
                  <a:pt x="20663" y="94069"/>
                  <a:pt x="21336" y="90018"/>
                  <a:pt x="22682" y="86589"/>
                </a:cubicBezTo>
                <a:cubicBezTo>
                  <a:pt x="21984" y="86030"/>
                  <a:pt x="21272" y="85471"/>
                  <a:pt x="20574" y="84899"/>
                </a:cubicBezTo>
                <a:cubicBezTo>
                  <a:pt x="18986" y="85966"/>
                  <a:pt x="17234" y="86817"/>
                  <a:pt x="15862" y="88125"/>
                </a:cubicBezTo>
                <a:cubicBezTo>
                  <a:pt x="11633" y="92126"/>
                  <a:pt x="7468" y="96228"/>
                  <a:pt x="3416" y="100444"/>
                </a:cubicBezTo>
                <a:lnTo>
                  <a:pt x="0" y="104077"/>
                </a:lnTo>
                <a:lnTo>
                  <a:pt x="0" y="84721"/>
                </a:lnTo>
                <a:lnTo>
                  <a:pt x="17158" y="62890"/>
                </a:lnTo>
                <a:cubicBezTo>
                  <a:pt x="24066" y="53175"/>
                  <a:pt x="27076" y="41199"/>
                  <a:pt x="26771" y="28397"/>
                </a:cubicBezTo>
                <a:cubicBezTo>
                  <a:pt x="26568" y="19494"/>
                  <a:pt x="27241" y="10604"/>
                  <a:pt x="27546" y="673"/>
                </a:cubicBezTo>
                <a:cubicBezTo>
                  <a:pt x="32651" y="521"/>
                  <a:pt x="37833" y="368"/>
                  <a:pt x="43942" y="178"/>
                </a:cubicBezTo>
                <a:close/>
              </a:path>
            </a:pathLst>
          </a:custGeom>
          <a:solidFill>
            <a:srgbClr val="D3D9E7"/>
          </a:soli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127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3" name="Shape 7124">
            <a:extLst>
              <a:ext uri="{FF2B5EF4-FFF2-40B4-BE49-F238E27FC236}">
                <a16:creationId xmlns:a16="http://schemas.microsoft.com/office/drawing/2014/main" id="{3CE261B6-5A59-D3CD-CE35-8E574EC8FBF5}"/>
              </a:ext>
            </a:extLst>
          </p:cNvPr>
          <p:cNvSpPr>
            <a:spLocks/>
          </p:cNvSpPr>
          <p:nvPr/>
        </p:nvSpPr>
        <p:spPr bwMode="auto">
          <a:xfrm>
            <a:off x="226485450" y="2145769147"/>
            <a:ext cx="193467038" cy="138830050"/>
          </a:xfrm>
          <a:custGeom>
            <a:avLst/>
            <a:gdLst>
              <a:gd name="T0" fmla="*/ 61278 w 121869"/>
              <a:gd name="T1" fmla="*/ 4521 h 87452"/>
              <a:gd name="T2" fmla="*/ 81331 w 121869"/>
              <a:gd name="T3" fmla="*/ 9296 h 87452"/>
              <a:gd name="T4" fmla="*/ 101638 w 121869"/>
              <a:gd name="T5" fmla="*/ 12751 h 87452"/>
              <a:gd name="T6" fmla="*/ 121869 w 121869"/>
              <a:gd name="T7" fmla="*/ 16802 h 87452"/>
              <a:gd name="T8" fmla="*/ 121844 w 121869"/>
              <a:gd name="T9" fmla="*/ 16840 h 87452"/>
              <a:gd name="T10" fmla="*/ 121133 w 121869"/>
              <a:gd name="T11" fmla="*/ 18250 h 87452"/>
              <a:gd name="T12" fmla="*/ 120256 w 121869"/>
              <a:gd name="T13" fmla="*/ 19533 h 87452"/>
              <a:gd name="T14" fmla="*/ 114681 w 121869"/>
              <a:gd name="T15" fmla="*/ 27686 h 87452"/>
              <a:gd name="T16" fmla="*/ 108395 w 121869"/>
              <a:gd name="T17" fmla="*/ 35395 h 87452"/>
              <a:gd name="T18" fmla="*/ 103581 w 121869"/>
              <a:gd name="T19" fmla="*/ 44056 h 87452"/>
              <a:gd name="T20" fmla="*/ 93701 w 121869"/>
              <a:gd name="T21" fmla="*/ 61874 h 87452"/>
              <a:gd name="T22" fmla="*/ 79248 w 121869"/>
              <a:gd name="T23" fmla="*/ 73901 h 87452"/>
              <a:gd name="T24" fmla="*/ 61443 w 121869"/>
              <a:gd name="T25" fmla="*/ 80924 h 87452"/>
              <a:gd name="T26" fmla="*/ 44895 w 121869"/>
              <a:gd name="T27" fmla="*/ 87452 h 87452"/>
              <a:gd name="T28" fmla="*/ 28867 w 121869"/>
              <a:gd name="T29" fmla="*/ 84099 h 87452"/>
              <a:gd name="T30" fmla="*/ 13094 w 121869"/>
              <a:gd name="T31" fmla="*/ 70498 h 87452"/>
              <a:gd name="T32" fmla="*/ 20523 w 121869"/>
              <a:gd name="T33" fmla="*/ 64541 h 87452"/>
              <a:gd name="T34" fmla="*/ 26911 w 121869"/>
              <a:gd name="T35" fmla="*/ 58572 h 87452"/>
              <a:gd name="T36" fmla="*/ 34061 w 121869"/>
              <a:gd name="T37" fmla="*/ 53899 h 87452"/>
              <a:gd name="T38" fmla="*/ 43980 w 121869"/>
              <a:gd name="T39" fmla="*/ 47422 h 87452"/>
              <a:gd name="T40" fmla="*/ 54635 w 121869"/>
              <a:gd name="T41" fmla="*/ 42189 h 87452"/>
              <a:gd name="T42" fmla="*/ 64630 w 121869"/>
              <a:gd name="T43" fmla="*/ 35852 h 87452"/>
              <a:gd name="T44" fmla="*/ 67615 w 121869"/>
              <a:gd name="T45" fmla="*/ 33960 h 87452"/>
              <a:gd name="T46" fmla="*/ 72085 w 121869"/>
              <a:gd name="T47" fmla="*/ 28854 h 87452"/>
              <a:gd name="T48" fmla="*/ 71412 w 121869"/>
              <a:gd name="T49" fmla="*/ 27381 h 87452"/>
              <a:gd name="T50" fmla="*/ 68517 w 121869"/>
              <a:gd name="T51" fmla="*/ 20993 h 87452"/>
              <a:gd name="T52" fmla="*/ 63437 w 121869"/>
              <a:gd name="T53" fmla="*/ 24549 h 87452"/>
              <a:gd name="T54" fmla="*/ 59677 w 121869"/>
              <a:gd name="T55" fmla="*/ 26530 h 87452"/>
              <a:gd name="T56" fmla="*/ 41923 w 121869"/>
              <a:gd name="T57" fmla="*/ 35865 h 87452"/>
              <a:gd name="T58" fmla="*/ 24511 w 121869"/>
              <a:gd name="T59" fmla="*/ 45796 h 87452"/>
              <a:gd name="T60" fmla="*/ 10071 w 121869"/>
              <a:gd name="T61" fmla="*/ 60465 h 87452"/>
              <a:gd name="T62" fmla="*/ 9271 w 121869"/>
              <a:gd name="T63" fmla="*/ 61277 h 87452"/>
              <a:gd name="T64" fmla="*/ 8306 w 121869"/>
              <a:gd name="T65" fmla="*/ 61913 h 87452"/>
              <a:gd name="T66" fmla="*/ 7303 w 121869"/>
              <a:gd name="T67" fmla="*/ 62725 h 87452"/>
              <a:gd name="T68" fmla="*/ 0 w 121869"/>
              <a:gd name="T69" fmla="*/ 38456 h 87452"/>
              <a:gd name="T70" fmla="*/ 13335 w 121869"/>
              <a:gd name="T71" fmla="*/ 30200 h 87452"/>
              <a:gd name="T72" fmla="*/ 29642 w 121869"/>
              <a:gd name="T73" fmla="*/ 21285 h 87452"/>
              <a:gd name="T74" fmla="*/ 26264 w 121869"/>
              <a:gd name="T75" fmla="*/ 13703 h 87452"/>
              <a:gd name="T76" fmla="*/ 26264 w 121869"/>
              <a:gd name="T77" fmla="*/ 13703 h 87452"/>
              <a:gd name="T78" fmla="*/ 7264 w 121869"/>
              <a:gd name="T79" fmla="*/ 27559 h 87452"/>
              <a:gd name="T80" fmla="*/ 9131 w 121869"/>
              <a:gd name="T81" fmla="*/ 24511 h 87452"/>
              <a:gd name="T82" fmla="*/ 10478 w 121869"/>
              <a:gd name="T83" fmla="*/ 20853 h 87452"/>
              <a:gd name="T84" fmla="*/ 12941 w 121869"/>
              <a:gd name="T85" fmla="*/ 18517 h 87452"/>
              <a:gd name="T86" fmla="*/ 26607 w 121869"/>
              <a:gd name="T87" fmla="*/ 5563 h 87452"/>
              <a:gd name="T88" fmla="*/ 42253 w 121869"/>
              <a:gd name="T89" fmla="*/ 0 h 87452"/>
              <a:gd name="T90" fmla="*/ 61278 w 121869"/>
              <a:gd name="T91" fmla="*/ 4521 h 87452"/>
              <a:gd name="T92" fmla="*/ 0 w 121869"/>
              <a:gd name="T93" fmla="*/ 0 h 87452"/>
              <a:gd name="T94" fmla="*/ 121869 w 121869"/>
              <a:gd name="T95" fmla="*/ 87452 h 874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T92" t="T93" r="T94" b="T95"/>
            <a:pathLst>
              <a:path w="121869" h="87452">
                <a:moveTo>
                  <a:pt x="61278" y="4521"/>
                </a:moveTo>
                <a:cubicBezTo>
                  <a:pt x="81331" y="9296"/>
                  <a:pt x="101638" y="12751"/>
                  <a:pt x="121869" y="16802"/>
                </a:cubicBezTo>
                <a:cubicBezTo>
                  <a:pt x="121844" y="16840"/>
                  <a:pt x="121133" y="18250"/>
                  <a:pt x="120256" y="19533"/>
                </a:cubicBezTo>
                <a:cubicBezTo>
                  <a:pt x="114681" y="27686"/>
                  <a:pt x="108395" y="35395"/>
                  <a:pt x="103581" y="44056"/>
                </a:cubicBezTo>
                <a:cubicBezTo>
                  <a:pt x="93701" y="61874"/>
                  <a:pt x="79248" y="73901"/>
                  <a:pt x="61443" y="80924"/>
                </a:cubicBezTo>
                <a:cubicBezTo>
                  <a:pt x="44895" y="87452"/>
                  <a:pt x="28867" y="84099"/>
                  <a:pt x="13094" y="70498"/>
                </a:cubicBezTo>
                <a:cubicBezTo>
                  <a:pt x="20523" y="64541"/>
                  <a:pt x="26911" y="58572"/>
                  <a:pt x="34061" y="53899"/>
                </a:cubicBezTo>
                <a:cubicBezTo>
                  <a:pt x="43980" y="47422"/>
                  <a:pt x="54635" y="42189"/>
                  <a:pt x="64630" y="35852"/>
                </a:cubicBezTo>
                <a:cubicBezTo>
                  <a:pt x="67615" y="33960"/>
                  <a:pt x="72085" y="28854"/>
                  <a:pt x="71412" y="27381"/>
                </a:cubicBezTo>
                <a:cubicBezTo>
                  <a:pt x="68517" y="20993"/>
                  <a:pt x="63437" y="24549"/>
                  <a:pt x="59677" y="26530"/>
                </a:cubicBezTo>
                <a:cubicBezTo>
                  <a:pt x="41923" y="35865"/>
                  <a:pt x="24511" y="45796"/>
                  <a:pt x="10071" y="60465"/>
                </a:cubicBezTo>
                <a:cubicBezTo>
                  <a:pt x="9271" y="61277"/>
                  <a:pt x="8306" y="61913"/>
                  <a:pt x="7303" y="62725"/>
                </a:cubicBezTo>
                <a:cubicBezTo>
                  <a:pt x="0" y="38456"/>
                  <a:pt x="13335" y="30200"/>
                  <a:pt x="29642" y="21285"/>
                </a:cubicBezTo>
                <a:cubicBezTo>
                  <a:pt x="26264" y="13703"/>
                  <a:pt x="26264" y="13703"/>
                  <a:pt x="7264" y="27559"/>
                </a:cubicBezTo>
                <a:cubicBezTo>
                  <a:pt x="9131" y="24511"/>
                  <a:pt x="10478" y="20853"/>
                  <a:pt x="12941" y="18517"/>
                </a:cubicBezTo>
                <a:cubicBezTo>
                  <a:pt x="26607" y="5563"/>
                  <a:pt x="42253" y="0"/>
                  <a:pt x="61278" y="4521"/>
                </a:cubicBezTo>
                <a:close/>
              </a:path>
            </a:pathLst>
          </a:custGeom>
          <a:solidFill>
            <a:srgbClr val="33A65E"/>
          </a:soli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127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4" name="Shape 7125">
            <a:extLst>
              <a:ext uri="{FF2B5EF4-FFF2-40B4-BE49-F238E27FC236}">
                <a16:creationId xmlns:a16="http://schemas.microsoft.com/office/drawing/2014/main" id="{9210CD89-0B6F-0854-9496-B58D5BE52831}"/>
              </a:ext>
            </a:extLst>
          </p:cNvPr>
          <p:cNvSpPr>
            <a:spLocks/>
          </p:cNvSpPr>
          <p:nvPr/>
        </p:nvSpPr>
        <p:spPr bwMode="auto">
          <a:xfrm>
            <a:off x="27262138" y="2145769147"/>
            <a:ext cx="147862925" cy="119246650"/>
          </a:xfrm>
          <a:custGeom>
            <a:avLst/>
            <a:gdLst>
              <a:gd name="T0" fmla="*/ 32320 w 93142"/>
              <a:gd name="T1" fmla="*/ 2652 h 75116"/>
              <a:gd name="T2" fmla="*/ 63995 w 93142"/>
              <a:gd name="T3" fmla="*/ 0 h 75116"/>
              <a:gd name="T4" fmla="*/ 91370 w 93142"/>
              <a:gd name="T5" fmla="*/ 19845 h 75116"/>
              <a:gd name="T6" fmla="*/ 93142 w 93142"/>
              <a:gd name="T7" fmla="*/ 44877 h 75116"/>
              <a:gd name="T8" fmla="*/ 86703 w 93142"/>
              <a:gd name="T9" fmla="*/ 41931 h 75116"/>
              <a:gd name="T10" fmla="*/ 80772 w 93142"/>
              <a:gd name="T11" fmla="*/ 38286 h 75116"/>
              <a:gd name="T12" fmla="*/ 74447 w 93142"/>
              <a:gd name="T13" fmla="*/ 36571 h 75116"/>
              <a:gd name="T14" fmla="*/ 68402 w 93142"/>
              <a:gd name="T15" fmla="*/ 34933 h 75116"/>
              <a:gd name="T16" fmla="*/ 61570 w 93142"/>
              <a:gd name="T17" fmla="*/ 32964 h 75116"/>
              <a:gd name="T18" fmla="*/ 55956 w 93142"/>
              <a:gd name="T19" fmla="*/ 37714 h 75116"/>
              <a:gd name="T20" fmla="*/ 67767 w 93142"/>
              <a:gd name="T21" fmla="*/ 42807 h 75116"/>
              <a:gd name="T22" fmla="*/ 78956 w 93142"/>
              <a:gd name="T23" fmla="*/ 47633 h 75116"/>
              <a:gd name="T24" fmla="*/ 90208 w 93142"/>
              <a:gd name="T25" fmla="*/ 52484 h 75116"/>
              <a:gd name="T26" fmla="*/ 83668 w 93142"/>
              <a:gd name="T27" fmla="*/ 68740 h 75116"/>
              <a:gd name="T28" fmla="*/ 69977 w 93142"/>
              <a:gd name="T29" fmla="*/ 75116 h 75116"/>
              <a:gd name="T30" fmla="*/ 54788 w 93142"/>
              <a:gd name="T31" fmla="*/ 72118 h 75116"/>
              <a:gd name="T32" fmla="*/ 39484 w 93142"/>
              <a:gd name="T33" fmla="*/ 69083 h 75116"/>
              <a:gd name="T34" fmla="*/ 28981 w 93142"/>
              <a:gd name="T35" fmla="*/ 61260 h 75116"/>
              <a:gd name="T36" fmla="*/ 21654 w 93142"/>
              <a:gd name="T37" fmla="*/ 46096 h 75116"/>
              <a:gd name="T38" fmla="*/ 16065 w 93142"/>
              <a:gd name="T39" fmla="*/ 34539 h 75116"/>
              <a:gd name="T40" fmla="*/ 7493 w 93142"/>
              <a:gd name="T41" fmla="*/ 24519 h 75116"/>
              <a:gd name="T42" fmla="*/ 0 w 93142"/>
              <a:gd name="T43" fmla="*/ 13445 h 75116"/>
              <a:gd name="T44" fmla="*/ 10725 w 93142"/>
              <a:gd name="T45" fmla="*/ 6920 h 75116"/>
              <a:gd name="T46" fmla="*/ 21761 w 93142"/>
              <a:gd name="T47" fmla="*/ 3536 h 75116"/>
              <a:gd name="T48" fmla="*/ 32320 w 93142"/>
              <a:gd name="T49" fmla="*/ 2652 h 75116"/>
              <a:gd name="T50" fmla="*/ 0 w 93142"/>
              <a:gd name="T51" fmla="*/ 0 h 75116"/>
              <a:gd name="T52" fmla="*/ 93142 w 93142"/>
              <a:gd name="T53" fmla="*/ 75116 h 75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T50" t="T51" r="T52" b="T53"/>
            <a:pathLst>
              <a:path w="93142" h="75116">
                <a:moveTo>
                  <a:pt x="32320" y="2652"/>
                </a:moveTo>
                <a:cubicBezTo>
                  <a:pt x="63995" y="0"/>
                  <a:pt x="91370" y="19845"/>
                  <a:pt x="93142" y="44877"/>
                </a:cubicBezTo>
                <a:cubicBezTo>
                  <a:pt x="86703" y="41931"/>
                  <a:pt x="80772" y="38286"/>
                  <a:pt x="74447" y="36571"/>
                </a:cubicBezTo>
                <a:cubicBezTo>
                  <a:pt x="68402" y="34933"/>
                  <a:pt x="61570" y="32964"/>
                  <a:pt x="55956" y="37714"/>
                </a:cubicBezTo>
                <a:cubicBezTo>
                  <a:pt x="67767" y="42807"/>
                  <a:pt x="78956" y="47633"/>
                  <a:pt x="90208" y="52484"/>
                </a:cubicBezTo>
                <a:cubicBezTo>
                  <a:pt x="83668" y="68740"/>
                  <a:pt x="69977" y="75116"/>
                  <a:pt x="54788" y="72118"/>
                </a:cubicBezTo>
                <a:cubicBezTo>
                  <a:pt x="39484" y="69083"/>
                  <a:pt x="28981" y="61260"/>
                  <a:pt x="21654" y="46096"/>
                </a:cubicBezTo>
                <a:cubicBezTo>
                  <a:pt x="16065" y="34539"/>
                  <a:pt x="7493" y="24519"/>
                  <a:pt x="0" y="13445"/>
                </a:cubicBezTo>
                <a:cubicBezTo>
                  <a:pt x="10725" y="6920"/>
                  <a:pt x="21761" y="3536"/>
                  <a:pt x="32320" y="2652"/>
                </a:cubicBezTo>
                <a:close/>
              </a:path>
            </a:pathLst>
          </a:custGeom>
          <a:solidFill>
            <a:srgbClr val="6CA369"/>
          </a:soli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127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5" name="Shape 7126">
            <a:extLst>
              <a:ext uri="{FF2B5EF4-FFF2-40B4-BE49-F238E27FC236}">
                <a16:creationId xmlns:a16="http://schemas.microsoft.com/office/drawing/2014/main" id="{1D382D1F-012E-66BD-2F67-786B10E8BEA5}"/>
              </a:ext>
            </a:extLst>
          </p:cNvPr>
          <p:cNvSpPr>
            <a:spLocks/>
          </p:cNvSpPr>
          <p:nvPr/>
        </p:nvSpPr>
        <p:spPr bwMode="auto">
          <a:xfrm>
            <a:off x="190531750" y="2145769147"/>
            <a:ext cx="71813738" cy="15544800"/>
          </a:xfrm>
          <a:custGeom>
            <a:avLst/>
            <a:gdLst>
              <a:gd name="T0" fmla="*/ 5448 w 45237"/>
              <a:gd name="T1" fmla="*/ 51 h 9792"/>
              <a:gd name="T2" fmla="*/ 17475 w 45237"/>
              <a:gd name="T3" fmla="*/ 356 h 9792"/>
              <a:gd name="T4" fmla="*/ 29502 w 45237"/>
              <a:gd name="T5" fmla="*/ 1397 h 9792"/>
              <a:gd name="T6" fmla="*/ 41529 w 45237"/>
              <a:gd name="T7" fmla="*/ 2375 h 9792"/>
              <a:gd name="T8" fmla="*/ 42799 w 45237"/>
              <a:gd name="T9" fmla="*/ 2477 h 9792"/>
              <a:gd name="T10" fmla="*/ 44018 w 45237"/>
              <a:gd name="T11" fmla="*/ 3670 h 9792"/>
              <a:gd name="T12" fmla="*/ 45237 w 45237"/>
              <a:gd name="T13" fmla="*/ 5359 h 9792"/>
              <a:gd name="T14" fmla="*/ 30785 w 45237"/>
              <a:gd name="T15" fmla="*/ 9792 h 9792"/>
              <a:gd name="T16" fmla="*/ 16002 w 45237"/>
              <a:gd name="T17" fmla="*/ 8281 h 9792"/>
              <a:gd name="T18" fmla="*/ 1270 w 45237"/>
              <a:gd name="T19" fmla="*/ 7417 h 9792"/>
              <a:gd name="T20" fmla="*/ 851 w 45237"/>
              <a:gd name="T21" fmla="*/ 6756 h 9792"/>
              <a:gd name="T22" fmla="*/ 419 w 45237"/>
              <a:gd name="T23" fmla="*/ 6109 h 9792"/>
              <a:gd name="T24" fmla="*/ 0 w 45237"/>
              <a:gd name="T25" fmla="*/ 5448 h 9792"/>
              <a:gd name="T26" fmla="*/ 1816 w 45237"/>
              <a:gd name="T27" fmla="*/ 3556 h 9792"/>
              <a:gd name="T28" fmla="*/ 3620 w 45237"/>
              <a:gd name="T29" fmla="*/ 0 h 9792"/>
              <a:gd name="T30" fmla="*/ 5448 w 45237"/>
              <a:gd name="T31" fmla="*/ 51 h 9792"/>
              <a:gd name="T32" fmla="*/ 0 w 45237"/>
              <a:gd name="T33" fmla="*/ 0 h 9792"/>
              <a:gd name="T34" fmla="*/ 45237 w 45237"/>
              <a:gd name="T35" fmla="*/ 9792 h 97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T32" t="T33" r="T34" b="T35"/>
            <a:pathLst>
              <a:path w="45237" h="9792">
                <a:moveTo>
                  <a:pt x="5448" y="51"/>
                </a:moveTo>
                <a:cubicBezTo>
                  <a:pt x="17475" y="356"/>
                  <a:pt x="29502" y="1397"/>
                  <a:pt x="41529" y="2375"/>
                </a:cubicBezTo>
                <a:cubicBezTo>
                  <a:pt x="42799" y="2477"/>
                  <a:pt x="44018" y="3670"/>
                  <a:pt x="45237" y="5359"/>
                </a:cubicBezTo>
                <a:cubicBezTo>
                  <a:pt x="30785" y="9792"/>
                  <a:pt x="16002" y="8281"/>
                  <a:pt x="1270" y="7417"/>
                </a:cubicBezTo>
                <a:cubicBezTo>
                  <a:pt x="851" y="6756"/>
                  <a:pt x="419" y="6109"/>
                  <a:pt x="0" y="5448"/>
                </a:cubicBezTo>
                <a:cubicBezTo>
                  <a:pt x="1816" y="3556"/>
                  <a:pt x="3620" y="0"/>
                  <a:pt x="5448" y="51"/>
                </a:cubicBezTo>
                <a:close/>
              </a:path>
            </a:pathLst>
          </a:custGeom>
          <a:solidFill>
            <a:srgbClr val="D3D9E7"/>
          </a:soli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127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6" name="Shape 7127">
            <a:extLst>
              <a:ext uri="{FF2B5EF4-FFF2-40B4-BE49-F238E27FC236}">
                <a16:creationId xmlns:a16="http://schemas.microsoft.com/office/drawing/2014/main" id="{F7F09737-868A-3575-0CEE-6E1C90F5CC79}"/>
              </a:ext>
            </a:extLst>
          </p:cNvPr>
          <p:cNvSpPr>
            <a:spLocks/>
          </p:cNvSpPr>
          <p:nvPr/>
        </p:nvSpPr>
        <p:spPr bwMode="auto">
          <a:xfrm>
            <a:off x="118948200" y="2145769147"/>
            <a:ext cx="61693425" cy="12404725"/>
          </a:xfrm>
          <a:custGeom>
            <a:avLst/>
            <a:gdLst>
              <a:gd name="T0" fmla="*/ 14492 w 38862"/>
              <a:gd name="T1" fmla="*/ 516 h 7814"/>
              <a:gd name="T2" fmla="*/ 22022 w 38862"/>
              <a:gd name="T3" fmla="*/ 0 h 7814"/>
              <a:gd name="T4" fmla="*/ 31198 w 38862"/>
              <a:gd name="T5" fmla="*/ 365 h 7814"/>
              <a:gd name="T6" fmla="*/ 38862 w 38862"/>
              <a:gd name="T7" fmla="*/ 1883 h 7814"/>
              <a:gd name="T8" fmla="*/ 36792 w 38862"/>
              <a:gd name="T9" fmla="*/ 4550 h 7814"/>
              <a:gd name="T10" fmla="*/ 35458 w 38862"/>
              <a:gd name="T11" fmla="*/ 7814 h 7814"/>
              <a:gd name="T12" fmla="*/ 34087 w 38862"/>
              <a:gd name="T13" fmla="*/ 7788 h 7814"/>
              <a:gd name="T14" fmla="*/ 23520 w 38862"/>
              <a:gd name="T15" fmla="*/ 7611 h 7814"/>
              <a:gd name="T16" fmla="*/ 12941 w 38862"/>
              <a:gd name="T17" fmla="*/ 6823 h 7814"/>
              <a:gd name="T18" fmla="*/ 2362 w 38862"/>
              <a:gd name="T19" fmla="*/ 6099 h 7814"/>
              <a:gd name="T20" fmla="*/ 1562 w 38862"/>
              <a:gd name="T21" fmla="*/ 6048 h 7814"/>
              <a:gd name="T22" fmla="*/ 787 w 38862"/>
              <a:gd name="T23" fmla="*/ 5007 h 7814"/>
              <a:gd name="T24" fmla="*/ 0 w 38862"/>
              <a:gd name="T25" fmla="*/ 4436 h 7814"/>
              <a:gd name="T26" fmla="*/ 1080 w 38862"/>
              <a:gd name="T27" fmla="*/ 2429 h 7814"/>
              <a:gd name="T28" fmla="*/ 6963 w 38862"/>
              <a:gd name="T29" fmla="*/ 1032 h 7814"/>
              <a:gd name="T30" fmla="*/ 14492 w 38862"/>
              <a:gd name="T31" fmla="*/ 516 h 7814"/>
              <a:gd name="T32" fmla="*/ 0 w 38862"/>
              <a:gd name="T33" fmla="*/ 0 h 7814"/>
              <a:gd name="T34" fmla="*/ 38862 w 38862"/>
              <a:gd name="T35" fmla="*/ 7814 h 78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T32" t="T33" r="T34" b="T35"/>
            <a:pathLst>
              <a:path w="38862" h="7814">
                <a:moveTo>
                  <a:pt x="14492" y="516"/>
                </a:moveTo>
                <a:cubicBezTo>
                  <a:pt x="22022" y="0"/>
                  <a:pt x="31198" y="365"/>
                  <a:pt x="38862" y="1883"/>
                </a:cubicBezTo>
                <a:cubicBezTo>
                  <a:pt x="36792" y="4550"/>
                  <a:pt x="35458" y="7814"/>
                  <a:pt x="34087" y="7788"/>
                </a:cubicBezTo>
                <a:cubicBezTo>
                  <a:pt x="23520" y="7611"/>
                  <a:pt x="12941" y="6823"/>
                  <a:pt x="2362" y="6099"/>
                </a:cubicBezTo>
                <a:cubicBezTo>
                  <a:pt x="1562" y="6048"/>
                  <a:pt x="787" y="5007"/>
                  <a:pt x="0" y="4436"/>
                </a:cubicBezTo>
                <a:cubicBezTo>
                  <a:pt x="1080" y="2429"/>
                  <a:pt x="6963" y="1032"/>
                  <a:pt x="14492" y="516"/>
                </a:cubicBezTo>
                <a:close/>
              </a:path>
            </a:pathLst>
          </a:custGeom>
          <a:solidFill>
            <a:srgbClr val="D3D9E7"/>
          </a:soli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127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7" name="Shape 7128">
            <a:extLst>
              <a:ext uri="{FF2B5EF4-FFF2-40B4-BE49-F238E27FC236}">
                <a16:creationId xmlns:a16="http://schemas.microsoft.com/office/drawing/2014/main" id="{36EEDBEA-228B-01EC-2F46-B8E82B7B6BE5}"/>
              </a:ext>
            </a:extLst>
          </p:cNvPr>
          <p:cNvSpPr>
            <a:spLocks/>
          </p:cNvSpPr>
          <p:nvPr/>
        </p:nvSpPr>
        <p:spPr bwMode="auto">
          <a:xfrm>
            <a:off x="68049775" y="2145769147"/>
            <a:ext cx="72015350" cy="78728887"/>
          </a:xfrm>
          <a:custGeom>
            <a:avLst/>
            <a:gdLst>
              <a:gd name="T0" fmla="*/ 43256 w 45364"/>
              <a:gd name="T1" fmla="*/ 0 h 49593"/>
              <a:gd name="T2" fmla="*/ 43955 w 45364"/>
              <a:gd name="T3" fmla="*/ 559 h 49593"/>
              <a:gd name="T4" fmla="*/ 44653 w 45364"/>
              <a:gd name="T5" fmla="*/ 1118 h 49593"/>
              <a:gd name="T6" fmla="*/ 45364 w 45364"/>
              <a:gd name="T7" fmla="*/ 1676 h 49593"/>
              <a:gd name="T8" fmla="*/ 44005 w 45364"/>
              <a:gd name="T9" fmla="*/ 5105 h 49593"/>
              <a:gd name="T10" fmla="*/ 43345 w 45364"/>
              <a:gd name="T11" fmla="*/ 9169 h 49593"/>
              <a:gd name="T12" fmla="*/ 41186 w 45364"/>
              <a:gd name="T13" fmla="*/ 11862 h 49593"/>
              <a:gd name="T14" fmla="*/ 33223 w 45364"/>
              <a:gd name="T15" fmla="*/ 21831 h 49593"/>
              <a:gd name="T16" fmla="*/ 24778 w 45364"/>
              <a:gd name="T17" fmla="*/ 31382 h 49593"/>
              <a:gd name="T18" fmla="*/ 16459 w 45364"/>
              <a:gd name="T19" fmla="*/ 41034 h 49593"/>
              <a:gd name="T20" fmla="*/ 15519 w 45364"/>
              <a:gd name="T21" fmla="*/ 42113 h 49593"/>
              <a:gd name="T22" fmla="*/ 14275 w 45364"/>
              <a:gd name="T23" fmla="*/ 43028 h 49593"/>
              <a:gd name="T24" fmla="*/ 13005 w 45364"/>
              <a:gd name="T25" fmla="*/ 43650 h 49593"/>
              <a:gd name="T26" fmla="*/ 9195 w 45364"/>
              <a:gd name="T27" fmla="*/ 45504 h 49593"/>
              <a:gd name="T28" fmla="*/ 5296 w 45364"/>
              <a:gd name="T29" fmla="*/ 47193 h 49593"/>
              <a:gd name="T30" fmla="*/ 0 w 45364"/>
              <a:gd name="T31" fmla="*/ 49593 h 49593"/>
              <a:gd name="T32" fmla="*/ 737 w 45364"/>
              <a:gd name="T33" fmla="*/ 46711 h 49593"/>
              <a:gd name="T34" fmla="*/ 660 w 45364"/>
              <a:gd name="T35" fmla="*/ 42761 h 49593"/>
              <a:gd name="T36" fmla="*/ 2477 w 45364"/>
              <a:gd name="T37" fmla="*/ 40665 h 49593"/>
              <a:gd name="T38" fmla="*/ 10033 w 45364"/>
              <a:gd name="T39" fmla="*/ 31979 h 49593"/>
              <a:gd name="T40" fmla="*/ 18123 w 45364"/>
              <a:gd name="T41" fmla="*/ 23813 h 49593"/>
              <a:gd name="T42" fmla="*/ 26086 w 45364"/>
              <a:gd name="T43" fmla="*/ 15545 h 49593"/>
              <a:gd name="T44" fmla="*/ 30150 w 45364"/>
              <a:gd name="T45" fmla="*/ 11328 h 49593"/>
              <a:gd name="T46" fmla="*/ 34303 w 45364"/>
              <a:gd name="T47" fmla="*/ 7226 h 49593"/>
              <a:gd name="T48" fmla="*/ 38545 w 45364"/>
              <a:gd name="T49" fmla="*/ 3213 h 49593"/>
              <a:gd name="T50" fmla="*/ 39916 w 45364"/>
              <a:gd name="T51" fmla="*/ 1918 h 49593"/>
              <a:gd name="T52" fmla="*/ 41669 w 45364"/>
              <a:gd name="T53" fmla="*/ 1054 h 49593"/>
              <a:gd name="T54" fmla="*/ 43256 w 45364"/>
              <a:gd name="T55" fmla="*/ 0 h 49593"/>
              <a:gd name="T56" fmla="*/ 0 w 45364"/>
              <a:gd name="T57" fmla="*/ 0 h 49593"/>
              <a:gd name="T58" fmla="*/ 45364 w 45364"/>
              <a:gd name="T59" fmla="*/ 49593 h 495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T56" t="T57" r="T58" b="T59"/>
            <a:pathLst>
              <a:path w="45364" h="49593">
                <a:moveTo>
                  <a:pt x="43256" y="0"/>
                </a:moveTo>
                <a:cubicBezTo>
                  <a:pt x="43955" y="559"/>
                  <a:pt x="44653" y="1118"/>
                  <a:pt x="45364" y="1676"/>
                </a:cubicBezTo>
                <a:cubicBezTo>
                  <a:pt x="44005" y="5105"/>
                  <a:pt x="43345" y="9169"/>
                  <a:pt x="41186" y="11862"/>
                </a:cubicBezTo>
                <a:cubicBezTo>
                  <a:pt x="33223" y="21831"/>
                  <a:pt x="24778" y="31382"/>
                  <a:pt x="16459" y="41034"/>
                </a:cubicBezTo>
                <a:cubicBezTo>
                  <a:pt x="15519" y="42113"/>
                  <a:pt x="14275" y="43028"/>
                  <a:pt x="13005" y="43650"/>
                </a:cubicBezTo>
                <a:cubicBezTo>
                  <a:pt x="9195" y="45504"/>
                  <a:pt x="5296" y="47193"/>
                  <a:pt x="0" y="49593"/>
                </a:cubicBezTo>
                <a:cubicBezTo>
                  <a:pt x="737" y="46711"/>
                  <a:pt x="660" y="42761"/>
                  <a:pt x="2477" y="40665"/>
                </a:cubicBezTo>
                <a:cubicBezTo>
                  <a:pt x="10033" y="31979"/>
                  <a:pt x="18123" y="23813"/>
                  <a:pt x="26086" y="15545"/>
                </a:cubicBezTo>
                <a:cubicBezTo>
                  <a:pt x="30150" y="11328"/>
                  <a:pt x="34303" y="7226"/>
                  <a:pt x="38545" y="3213"/>
                </a:cubicBezTo>
                <a:cubicBezTo>
                  <a:pt x="39916" y="1918"/>
                  <a:pt x="41669" y="1054"/>
                  <a:pt x="43256" y="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127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8" name="Rectangle 23">
            <a:extLst>
              <a:ext uri="{FF2B5EF4-FFF2-40B4-BE49-F238E27FC236}">
                <a16:creationId xmlns:a16="http://schemas.microsoft.com/office/drawing/2014/main" id="{52208F15-EB6A-0228-0DEA-EBE866F5404F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39" y="2145520694"/>
            <a:ext cx="11918647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defTabSz="914400"/>
            <a:r>
              <a:rPr lang="en-US" altLang="en-US" sz="1600" b="1">
                <a:solidFill>
                  <a:srgbClr val="2E91D6"/>
                </a:solidFill>
                <a:ea typeface="Ubuntu" panose="020B0504030602030204" pitchFamily="34" charset="0"/>
                <a:cs typeface="Ubuntu" panose="020B0504030602030204" pitchFamily="34" charset="0"/>
              </a:rPr>
              <a:t> Collect and Capture your own Carbon Data.</a:t>
            </a:r>
            <a:endParaRPr lang="en-US" altLang="en-US" sz="800"/>
          </a:p>
          <a:p>
            <a:pPr defTabSz="914400"/>
            <a:r>
              <a:rPr lang="en-US" altLang="en-US" sz="1200">
                <a:solidFill>
                  <a:srgbClr val="181717"/>
                </a:solidFill>
                <a:ea typeface="Ubuntu" panose="020B0504030602030204" pitchFamily="34" charset="0"/>
                <a:cs typeface="Ubuntu" panose="020B0504030602030204" pitchFamily="34" charset="0"/>
              </a:rPr>
              <a:t>Using our Carbon Capture Worksheets, collect and gather your own data for your personal daily </a:t>
            </a:r>
            <a:r>
              <a:rPr lang="en-US" altLang="en-US" sz="1200" b="1">
                <a:solidFill>
                  <a:srgbClr val="181717"/>
                </a:solidFill>
                <a:ea typeface="Ubuntu" panose="020B0504030602030204" pitchFamily="34" charset="0"/>
                <a:cs typeface="Ubuntu" panose="020B0504030602030204" pitchFamily="34" charset="0"/>
              </a:rPr>
              <a:t>Household Energy Use, Transport Use </a:t>
            </a:r>
            <a:r>
              <a:rPr lang="en-US" altLang="en-US" sz="1200">
                <a:solidFill>
                  <a:srgbClr val="181717"/>
                </a:solidFill>
                <a:ea typeface="Ubuntu" panose="020B0504030602030204" pitchFamily="34" charset="0"/>
                <a:cs typeface="Ubuntu" panose="020B0504030602030204" pitchFamily="34" charset="0"/>
              </a:rPr>
              <a:t>and </a:t>
            </a:r>
            <a:r>
              <a:rPr lang="en-US" altLang="en-US" sz="1200" b="1">
                <a:solidFill>
                  <a:srgbClr val="181717"/>
                </a:solidFill>
                <a:ea typeface="Ubuntu" panose="020B0504030602030204" pitchFamily="34" charset="0"/>
                <a:cs typeface="Ubuntu" panose="020B0504030602030204" pitchFamily="34" charset="0"/>
              </a:rPr>
              <a:t>Food &amp; Drink Consumption.</a:t>
            </a:r>
            <a:endParaRPr lang="en-US" altLang="en-US" sz="800"/>
          </a:p>
          <a:p>
            <a:pPr defTabSz="914400"/>
            <a:r>
              <a:rPr lang="en-US" altLang="en-US" sz="1400" b="1">
                <a:solidFill>
                  <a:srgbClr val="6CA369"/>
                </a:solidFill>
                <a:ea typeface="Ubuntu" panose="020B0504030602030204" pitchFamily="34" charset="0"/>
                <a:cs typeface="Ubuntu" panose="020B0504030602030204" pitchFamily="34" charset="0"/>
              </a:rPr>
              <a:t>Time: 1 hour | Activity: Individual</a:t>
            </a:r>
            <a:endParaRPr lang="en-GB" altLang="en-US" sz="1400" b="1">
              <a:solidFill>
                <a:srgbClr val="6CA369"/>
              </a:solidFill>
              <a:ea typeface="Ubuntu" panose="020B0504030602030204" pitchFamily="34" charset="0"/>
              <a:cs typeface="Ubuntu" panose="020B0504030602030204" pitchFamily="34" charset="0"/>
            </a:endParaRPr>
          </a:p>
          <a:p>
            <a:pPr defTabSz="914400"/>
            <a:r>
              <a:rPr lang="en-GB" altLang="en-US" sz="1400" b="1">
                <a:solidFill>
                  <a:srgbClr val="6CA369"/>
                </a:solidFill>
                <a:ea typeface="Ubuntu" panose="020B0504030602030204" pitchFamily="34" charset="0"/>
                <a:cs typeface="Ubuntu" panose="020B0504030602030204" pitchFamily="34" charset="0"/>
              </a:rPr>
              <a:t>Resources: STATWARS in a Lesson - Carbon Footprint Audit Worksheets </a:t>
            </a:r>
            <a:endParaRPr lang="en-GB" altLang="en-US"/>
          </a:p>
        </p:txBody>
      </p:sp>
      <p:sp>
        <p:nvSpPr>
          <p:cNvPr id="14565" name="TextBox 14564">
            <a:extLst>
              <a:ext uri="{FF2B5EF4-FFF2-40B4-BE49-F238E27FC236}">
                <a16:creationId xmlns:a16="http://schemas.microsoft.com/office/drawing/2014/main" id="{B3E07CDE-CA66-FF08-C2FB-642F141AEE90}"/>
              </a:ext>
            </a:extLst>
          </p:cNvPr>
          <p:cNvSpPr txBox="1"/>
          <p:nvPr/>
        </p:nvSpPr>
        <p:spPr>
          <a:xfrm>
            <a:off x="7187879" y="5150011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14566" name="TextBox 14565">
            <a:extLst>
              <a:ext uri="{FF2B5EF4-FFF2-40B4-BE49-F238E27FC236}">
                <a16:creationId xmlns:a16="http://schemas.microsoft.com/office/drawing/2014/main" id="{A82A839D-0A2E-AF0A-F906-E5CDC1DE7EBE}"/>
              </a:ext>
            </a:extLst>
          </p:cNvPr>
          <p:cNvSpPr txBox="1"/>
          <p:nvPr/>
        </p:nvSpPr>
        <p:spPr>
          <a:xfrm>
            <a:off x="7095513" y="5023378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7B7338D-C8C6-568D-DD57-A4929440FD4C}"/>
              </a:ext>
            </a:extLst>
          </p:cNvPr>
          <p:cNvSpPr txBox="1"/>
          <p:nvPr/>
        </p:nvSpPr>
        <p:spPr>
          <a:xfrm>
            <a:off x="188302" y="1189897"/>
            <a:ext cx="3931715" cy="3098284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txBody>
          <a:bodyPr wrap="square" rtlCol="0">
            <a:spAutoFit/>
          </a:bodyPr>
          <a:lstStyle/>
          <a:p>
            <a:pPr marL="6350" indent="-6350">
              <a:spcAft>
                <a:spcPts val="2045"/>
              </a:spcAft>
            </a:pPr>
            <a:r>
              <a:rPr lang="en-GB" sz="1800" dirty="0">
                <a:solidFill>
                  <a:srgbClr val="6CB756"/>
                </a:solidFill>
                <a:latin typeface="Ubuntu" panose="020B0504030602030204" pitchFamily="34" charset="0"/>
                <a:ea typeface="Ubuntu" panose="020B0504030602030204" pitchFamily="34" charset="0"/>
                <a:cs typeface="Ubuntu" panose="020B0504030602030204" pitchFamily="34" charset="0"/>
              </a:rPr>
              <a:t>Working in teams of 3 you use this data to identify 3 changes you can personally commit to reduce your carbon footprint.</a:t>
            </a:r>
          </a:p>
          <a:p>
            <a:pPr marL="6350" indent="-6350">
              <a:spcAft>
                <a:spcPts val="2045"/>
              </a:spcAft>
            </a:pPr>
            <a:r>
              <a:rPr lang="en-GB" sz="1800" dirty="0">
                <a:solidFill>
                  <a:srgbClr val="181717"/>
                </a:solidFill>
                <a:latin typeface="Ubuntu" panose="020B0504030602030204" pitchFamily="34" charset="0"/>
                <a:ea typeface="Ubuntu" panose="020B0504030602030204" pitchFamily="34" charset="0"/>
                <a:cs typeface="Ubuntu" panose="020B0504030602030204" pitchFamily="34" charset="0"/>
              </a:rPr>
              <a:t>You then use your creative skills to communicate your commitment through a data driven</a:t>
            </a:r>
            <a:r>
              <a:rPr lang="en-GB" sz="1800" b="1" dirty="0">
                <a:solidFill>
                  <a:srgbClr val="181717"/>
                </a:solidFill>
                <a:latin typeface="Ubuntu" panose="020B0504030602030204" pitchFamily="34" charset="0"/>
                <a:ea typeface="Ubuntu" panose="020B0504030602030204" pitchFamily="34" charset="0"/>
                <a:cs typeface="Ubuntu" panose="020B0504030602030204" pitchFamily="34" charset="0"/>
              </a:rPr>
              <a:t> infographic poster.</a:t>
            </a:r>
            <a:r>
              <a:rPr lang="en-GB" sz="1800" dirty="0"/>
              <a:t> </a:t>
            </a:r>
            <a:endParaRPr lang="en-GB" sz="1800" kern="100" dirty="0">
              <a:solidFill>
                <a:srgbClr val="181717"/>
              </a:solidFill>
              <a:latin typeface="Ubuntu" panose="020B0504030602030204" pitchFamily="34" charset="0"/>
              <a:ea typeface="Ubuntu" panose="020B0504030602030204" pitchFamily="34" charset="0"/>
              <a:cs typeface="Ubuntu" panose="020B0504030602030204" pitchFamily="34" charset="0"/>
            </a:endParaRPr>
          </a:p>
          <a:p>
            <a:pPr marL="6350" indent="-6350">
              <a:spcAft>
                <a:spcPts val="2045"/>
              </a:spcAft>
            </a:pPr>
            <a:endParaRPr lang="en-GB" sz="1800" kern="100" dirty="0">
              <a:solidFill>
                <a:srgbClr val="6CB756"/>
              </a:solidFill>
              <a:latin typeface="Ubuntu" panose="020B0504030602030204" pitchFamily="34" charset="0"/>
              <a:ea typeface="Ubuntu" panose="020B0504030602030204" pitchFamily="34" charset="0"/>
              <a:cs typeface="Ubuntu" panose="020B0504030602030204" pitchFamily="34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3011563A-4ED7-81C8-F851-05600638DCFE}"/>
              </a:ext>
            </a:extLst>
          </p:cNvPr>
          <p:cNvSpPr txBox="1"/>
          <p:nvPr/>
        </p:nvSpPr>
        <p:spPr>
          <a:xfrm>
            <a:off x="113415581" y="1072233559"/>
            <a:ext cx="226861140" cy="3592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6350" indent="-6350">
              <a:lnSpc>
                <a:spcPct val="106000"/>
              </a:lnSpc>
              <a:spcAft>
                <a:spcPts val="1610"/>
              </a:spcAft>
            </a:pPr>
            <a:r>
              <a:rPr lang="en-GB" kern="100" dirty="0">
                <a:solidFill>
                  <a:srgbClr val="181717"/>
                </a:solidFill>
                <a:latin typeface="Ubuntu" panose="020B0504030602030204" pitchFamily="34" charset="0"/>
                <a:ea typeface="Ubuntu" panose="020B0504030602030204" pitchFamily="34" charset="0"/>
                <a:cs typeface="Ubuntu" panose="020B0504030602030204" pitchFamily="34" charset="0"/>
              </a:rPr>
              <a:t>The pupils work in teams of 3 and use this data to identify 3 changes they can personally commit to in their daily lives, to reduce their individual carbon footprint. The pupils then use their creative skills to communicate their commitment thorough a data driven</a:t>
            </a:r>
            <a:r>
              <a:rPr lang="en-GB" b="1" kern="100" dirty="0">
                <a:solidFill>
                  <a:srgbClr val="181717"/>
                </a:solidFill>
                <a:latin typeface="Ubuntu" panose="020B0504030602030204" pitchFamily="34" charset="0"/>
                <a:ea typeface="Ubuntu" panose="020B0504030602030204" pitchFamily="34" charset="0"/>
                <a:cs typeface="Ubuntu" panose="020B0504030602030204" pitchFamily="34" charset="0"/>
              </a:rPr>
              <a:t> infographic poster.</a:t>
            </a:r>
            <a:endParaRPr lang="en-GB" kern="100" dirty="0">
              <a:solidFill>
                <a:srgbClr val="181717"/>
              </a:solidFill>
              <a:latin typeface="Ubuntu" panose="020B0504030602030204" pitchFamily="34" charset="0"/>
              <a:ea typeface="Ubuntu" panose="020B0504030602030204" pitchFamily="34" charset="0"/>
              <a:cs typeface="Ubuntu" panose="020B0504030602030204" pitchFamily="34" charset="0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2493630E-05E2-C2C2-D345-AC31987918D7}"/>
              </a:ext>
            </a:extLst>
          </p:cNvPr>
          <p:cNvSpPr txBox="1"/>
          <p:nvPr/>
        </p:nvSpPr>
        <p:spPr>
          <a:xfrm>
            <a:off x="2824570" y="257220"/>
            <a:ext cx="518065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8255" marR="125730" indent="-6350">
              <a:spcAft>
                <a:spcPts val="245"/>
              </a:spcAft>
            </a:pPr>
            <a:r>
              <a:rPr lang="en-GB" sz="2000" b="1" kern="100" dirty="0">
                <a:latin typeface="Ubuntu" panose="020B0504030602030204" pitchFamily="34" charset="0"/>
                <a:ea typeface="Ubuntu" panose="020B0504030602030204" pitchFamily="34" charset="0"/>
                <a:cs typeface="Ubuntu" panose="020B0504030602030204" pitchFamily="34" charset="0"/>
              </a:rPr>
              <a:t>How it works?</a:t>
            </a:r>
          </a:p>
        </p:txBody>
      </p:sp>
      <p:pic>
        <p:nvPicPr>
          <p:cNvPr id="30" name="Picture 29" descr="A diagram of a global warming&#10;&#10;Description automatically generated">
            <a:extLst>
              <a:ext uri="{FF2B5EF4-FFF2-40B4-BE49-F238E27FC236}">
                <a16:creationId xmlns:a16="http://schemas.microsoft.com/office/drawing/2014/main" id="{5B21DC1D-0E7A-2510-822A-7CE83BD08E97}"/>
              </a:ext>
            </a:extLst>
          </p:cNvPr>
          <p:cNvPicPr/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72000" y="1189897"/>
            <a:ext cx="3769112" cy="2938945"/>
          </a:xfrm>
          <a:prstGeom prst="rect">
            <a:avLst/>
          </a:prstGeom>
          <a:ln w="28575">
            <a:solidFill>
              <a:srgbClr val="6CB756"/>
            </a:solidFill>
          </a:ln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14B32774-84AC-C593-C325-ACF67CFBB76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47247" y="4366037"/>
            <a:ext cx="2078392" cy="647940"/>
          </a:xfrm>
          <a:prstGeom prst="rect">
            <a:avLst/>
          </a:prstGeom>
        </p:spPr>
      </p:pic>
      <p:pic>
        <p:nvPicPr>
          <p:cNvPr id="4" name="Picture 3" descr="A black background with a black square&#10;&#10;Description automatically generated with medium confidence">
            <a:extLst>
              <a:ext uri="{FF2B5EF4-FFF2-40B4-BE49-F238E27FC236}">
                <a16:creationId xmlns:a16="http://schemas.microsoft.com/office/drawing/2014/main" id="{6E6A8EE0-DF51-2684-B8EB-DDA4E8131367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31965" y="4425483"/>
            <a:ext cx="1856185" cy="47238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FA4D68B5-4EE9-D804-6B37-0065906217BF}"/>
              </a:ext>
            </a:extLst>
          </p:cNvPr>
          <p:cNvSpPr txBox="1"/>
          <p:nvPr/>
        </p:nvSpPr>
        <p:spPr>
          <a:xfrm>
            <a:off x="1674967" y="4897865"/>
            <a:ext cx="717697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800" dirty="0">
                <a:effectLst/>
                <a:latin typeface="Ubuntu" panose="020B0504030602030204" pitchFamily="34" charset="0"/>
              </a:rPr>
              <a:t>Copyright Universe of Engineering Ltd under license to Primary Engineer Ltd </a:t>
            </a:r>
            <a:r>
              <a:rPr lang="en-GB" sz="800" b="1" dirty="0">
                <a:effectLst/>
                <a:latin typeface="Ubuntu" panose="020B0504030602030204" pitchFamily="34" charset="0"/>
              </a:rPr>
              <a:t>2021-2024</a:t>
            </a:r>
            <a:endParaRPr lang="en-GB" sz="800" dirty="0">
              <a:effectLst/>
              <a:latin typeface="Ubuntu" panose="020B0504030602030204" pitchFamily="34" charset="0"/>
            </a:endParaRPr>
          </a:p>
          <a:p>
            <a:pPr algn="r"/>
            <a:endParaRPr lang="en-US" sz="800" dirty="0"/>
          </a:p>
        </p:txBody>
      </p:sp>
    </p:spTree>
    <p:extLst>
      <p:ext uri="{BB962C8B-B14F-4D97-AF65-F5344CB8AC3E}">
        <p14:creationId xmlns:p14="http://schemas.microsoft.com/office/powerpoint/2010/main" val="250869694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Group 28">
            <a:extLst>
              <a:ext uri="{FF2B5EF4-FFF2-40B4-BE49-F238E27FC236}">
                <a16:creationId xmlns:a16="http://schemas.microsoft.com/office/drawing/2014/main" id="{4D2C5977-F08A-1EB8-797F-A8EB61B9E25F}"/>
              </a:ext>
            </a:extLst>
          </p:cNvPr>
          <p:cNvGrpSpPr/>
          <p:nvPr/>
        </p:nvGrpSpPr>
        <p:grpSpPr>
          <a:xfrm>
            <a:off x="6776081" y="1172423"/>
            <a:ext cx="2047607" cy="3017386"/>
            <a:chOff x="6643755" y="1172423"/>
            <a:chExt cx="2047607" cy="3017386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4A8EF5AC-B376-5844-8EA7-D360A6173743}"/>
                </a:ext>
              </a:extLst>
            </p:cNvPr>
            <p:cNvPicPr/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643755" y="1172423"/>
              <a:ext cx="2047607" cy="3017386"/>
            </a:xfrm>
            <a:prstGeom prst="rect">
              <a:avLst/>
            </a:prstGeom>
            <a:ln w="28575">
              <a:solidFill>
                <a:srgbClr val="6CB756"/>
              </a:solidFill>
            </a:ln>
          </p:spPr>
        </p:pic>
        <p:sp>
          <p:nvSpPr>
            <p:cNvPr id="5" name="Shape 4502">
              <a:extLst>
                <a:ext uri="{FF2B5EF4-FFF2-40B4-BE49-F238E27FC236}">
                  <a16:creationId xmlns:a16="http://schemas.microsoft.com/office/drawing/2014/main" id="{F73E02AE-9B07-172D-5BCC-4FE99C565151}"/>
                </a:ext>
              </a:extLst>
            </p:cNvPr>
            <p:cNvSpPr/>
            <p:nvPr/>
          </p:nvSpPr>
          <p:spPr>
            <a:xfrm>
              <a:off x="6724184" y="3813537"/>
              <a:ext cx="802889" cy="315080"/>
            </a:xfrm>
            <a:custGeom>
              <a:avLst/>
              <a:gdLst/>
              <a:ahLst/>
              <a:cxnLst/>
              <a:rect l="0" t="0" r="0" b="0"/>
              <a:pathLst>
                <a:path w="1456944" h="341376">
                  <a:moveTo>
                    <a:pt x="0" y="0"/>
                  </a:moveTo>
                  <a:lnTo>
                    <a:pt x="1456944" y="0"/>
                  </a:lnTo>
                  <a:lnTo>
                    <a:pt x="1456944" y="341376"/>
                  </a:lnTo>
                  <a:lnTo>
                    <a:pt x="0" y="341376"/>
                  </a:lnTo>
                  <a:lnTo>
                    <a:pt x="0" y="0"/>
                  </a:lnTo>
                </a:path>
              </a:pathLst>
            </a:custGeom>
            <a:ln w="28575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FFFFFF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en-GB"/>
            </a:p>
          </p:txBody>
        </p:sp>
      </p:grpSp>
      <p:sp>
        <p:nvSpPr>
          <p:cNvPr id="32" name="TextBox 31">
            <a:extLst>
              <a:ext uri="{FF2B5EF4-FFF2-40B4-BE49-F238E27FC236}">
                <a16:creationId xmlns:a16="http://schemas.microsoft.com/office/drawing/2014/main" id="{C88EA78A-6E08-E8B9-ECFC-0AD1080B7756}"/>
              </a:ext>
            </a:extLst>
          </p:cNvPr>
          <p:cNvSpPr txBox="1"/>
          <p:nvPr/>
        </p:nvSpPr>
        <p:spPr>
          <a:xfrm>
            <a:off x="200653" y="1166689"/>
            <a:ext cx="3155863" cy="120032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6350" indent="-6350">
              <a:spcAft>
                <a:spcPts val="2045"/>
              </a:spcAft>
            </a:pPr>
            <a:r>
              <a:rPr lang="en-GB" dirty="0">
                <a:solidFill>
                  <a:srgbClr val="6CB756"/>
                </a:solidFill>
                <a:latin typeface="Ubuntu" panose="020B0504030602030204" pitchFamily="34" charset="0"/>
                <a:ea typeface="Ubuntu" panose="020B0504030602030204" pitchFamily="34" charset="0"/>
                <a:cs typeface="Ubuntu" panose="020B0504030602030204" pitchFamily="34" charset="0"/>
              </a:rPr>
              <a:t>All entries to the </a:t>
            </a:r>
            <a:r>
              <a:rPr lang="en-GB" b="1" dirty="0">
                <a:solidFill>
                  <a:srgbClr val="6CB756"/>
                </a:solidFill>
                <a:latin typeface="Ubuntu" panose="020B0504030602030204" pitchFamily="34" charset="0"/>
                <a:ea typeface="Ubuntu" panose="020B0504030602030204" pitchFamily="34" charset="0"/>
                <a:cs typeface="Ubuntu" panose="020B0504030602030204" pitchFamily="34" charset="0"/>
              </a:rPr>
              <a:t>STATWARS</a:t>
            </a:r>
            <a:r>
              <a:rPr lang="en-GB" b="1" baseline="30000" dirty="0">
                <a:solidFill>
                  <a:srgbClr val="6CB756"/>
                </a:solidFill>
                <a:latin typeface="Ubuntu" panose="020B0504030602030204" pitchFamily="34" charset="0"/>
                <a:ea typeface="Ubuntu" panose="020B0504030602030204" pitchFamily="34" charset="0"/>
                <a:cs typeface="Ubuntu" panose="020B0504030602030204" pitchFamily="34" charset="0"/>
              </a:rPr>
              <a:t>®</a:t>
            </a:r>
            <a:r>
              <a:rPr lang="en-GB" b="1" dirty="0">
                <a:solidFill>
                  <a:srgbClr val="6CB756"/>
                </a:solidFill>
                <a:latin typeface="Ubuntu" panose="020B0504030602030204" pitchFamily="34" charset="0"/>
                <a:ea typeface="Ubuntu" panose="020B0504030602030204" pitchFamily="34" charset="0"/>
                <a:cs typeface="Ubuntu" panose="020B0504030602030204" pitchFamily="34" charset="0"/>
              </a:rPr>
              <a:t> </a:t>
            </a:r>
            <a:r>
              <a:rPr lang="en-GB" dirty="0">
                <a:solidFill>
                  <a:srgbClr val="6CB756"/>
                </a:solidFill>
                <a:latin typeface="Ubuntu" panose="020B0504030602030204" pitchFamily="34" charset="0"/>
                <a:ea typeface="Ubuntu" panose="020B0504030602030204" pitchFamily="34" charset="0"/>
                <a:cs typeface="Ubuntu" panose="020B0504030602030204" pitchFamily="34" charset="0"/>
              </a:rPr>
              <a:t>challenge receive a named </a:t>
            </a:r>
            <a:r>
              <a:rPr lang="en-GB" b="1" dirty="0">
                <a:solidFill>
                  <a:srgbClr val="6CB756"/>
                </a:solidFill>
                <a:latin typeface="Ubuntu" panose="020B0504030602030204" pitchFamily="34" charset="0"/>
                <a:ea typeface="Ubuntu" panose="020B0504030602030204" pitchFamily="34" charset="0"/>
                <a:cs typeface="Ubuntu" panose="020B0504030602030204" pitchFamily="34" charset="0"/>
              </a:rPr>
              <a:t>STATWARRIOR </a:t>
            </a:r>
            <a:r>
              <a:rPr lang="en-GB" dirty="0">
                <a:solidFill>
                  <a:srgbClr val="6CB756"/>
                </a:solidFill>
                <a:latin typeface="Ubuntu" panose="020B0504030602030204" pitchFamily="34" charset="0"/>
                <a:ea typeface="Ubuntu" panose="020B0504030602030204" pitchFamily="34" charset="0"/>
                <a:cs typeface="Ubuntu" panose="020B0504030602030204" pitchFamily="34" charset="0"/>
              </a:rPr>
              <a:t>Certificate.</a:t>
            </a:r>
            <a:r>
              <a:rPr lang="en-GB" dirty="0">
                <a:solidFill>
                  <a:srgbClr val="6CB756"/>
                </a:solidFill>
              </a:rPr>
              <a:t> </a:t>
            </a:r>
            <a:endParaRPr lang="en-GB" kern="100" dirty="0">
              <a:solidFill>
                <a:srgbClr val="6CB756"/>
              </a:solidFill>
              <a:latin typeface="Ubuntu" panose="020B0504030602030204" pitchFamily="34" charset="0"/>
              <a:ea typeface="Ubuntu" panose="020B0504030602030204" pitchFamily="34" charset="0"/>
              <a:cs typeface="Ubuntu" panose="020B0504030602030204" pitchFamily="34" charset="0"/>
            </a:endParaRPr>
          </a:p>
        </p:txBody>
      </p:sp>
      <p:sp>
        <p:nvSpPr>
          <p:cNvPr id="7" name="Shape 7108">
            <a:extLst>
              <a:ext uri="{FF2B5EF4-FFF2-40B4-BE49-F238E27FC236}">
                <a16:creationId xmlns:a16="http://schemas.microsoft.com/office/drawing/2014/main" id="{9FC2E527-E0E8-87D6-858B-4BA70712E50F}"/>
              </a:ext>
            </a:extLst>
          </p:cNvPr>
          <p:cNvSpPr>
            <a:spLocks/>
          </p:cNvSpPr>
          <p:nvPr/>
        </p:nvSpPr>
        <p:spPr bwMode="auto">
          <a:xfrm>
            <a:off x="21753513" y="374118188"/>
            <a:ext cx="79435325" cy="220600587"/>
          </a:xfrm>
          <a:custGeom>
            <a:avLst/>
            <a:gdLst>
              <a:gd name="T0" fmla="*/ 50038 w 50038"/>
              <a:gd name="T1" fmla="*/ 0 h 138961"/>
              <a:gd name="T2" fmla="*/ 50038 w 50038"/>
              <a:gd name="T3" fmla="*/ 14249 h 138961"/>
              <a:gd name="T4" fmla="*/ 32106 w 50038"/>
              <a:gd name="T5" fmla="*/ 37058 h 138961"/>
              <a:gd name="T6" fmla="*/ 17424 w 50038"/>
              <a:gd name="T7" fmla="*/ 57022 h 138961"/>
              <a:gd name="T8" fmla="*/ 22339 w 50038"/>
              <a:gd name="T9" fmla="*/ 125259 h 138961"/>
              <a:gd name="T10" fmla="*/ 28943 w 50038"/>
              <a:gd name="T11" fmla="*/ 129628 h 138961"/>
              <a:gd name="T12" fmla="*/ 50038 w 50038"/>
              <a:gd name="T13" fmla="*/ 131048 h 138961"/>
              <a:gd name="T14" fmla="*/ 50038 w 50038"/>
              <a:gd name="T15" fmla="*/ 138961 h 138961"/>
              <a:gd name="T16" fmla="*/ 38862 w 50038"/>
              <a:gd name="T17" fmla="*/ 137959 h 138961"/>
              <a:gd name="T18" fmla="*/ 17107 w 50038"/>
              <a:gd name="T19" fmla="*/ 131000 h 138961"/>
              <a:gd name="T20" fmla="*/ 3353 w 50038"/>
              <a:gd name="T21" fmla="*/ 107111 h 138961"/>
              <a:gd name="T22" fmla="*/ 26937 w 50038"/>
              <a:gd name="T23" fmla="*/ 27495 h 138961"/>
              <a:gd name="T24" fmla="*/ 45307 w 50038"/>
              <a:gd name="T25" fmla="*/ 6697 h 138961"/>
              <a:gd name="T26" fmla="*/ 50038 w 50038"/>
              <a:gd name="T27" fmla="*/ 0 h 138961"/>
              <a:gd name="T28" fmla="*/ 0 w 50038"/>
              <a:gd name="T29" fmla="*/ 0 h 138961"/>
              <a:gd name="T30" fmla="*/ 50038 w 50038"/>
              <a:gd name="T31" fmla="*/ 138961 h 1389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T28" t="T29" r="T30" b="T31"/>
            <a:pathLst>
              <a:path w="50038" h="138961">
                <a:moveTo>
                  <a:pt x="50038" y="0"/>
                </a:moveTo>
                <a:lnTo>
                  <a:pt x="50038" y="14249"/>
                </a:lnTo>
                <a:lnTo>
                  <a:pt x="32106" y="37058"/>
                </a:lnTo>
                <a:cubicBezTo>
                  <a:pt x="26975" y="43573"/>
                  <a:pt x="19698" y="49402"/>
                  <a:pt x="17424" y="57022"/>
                </a:cubicBezTo>
                <a:cubicBezTo>
                  <a:pt x="10655" y="79793"/>
                  <a:pt x="6464" y="103301"/>
                  <a:pt x="22339" y="125259"/>
                </a:cubicBezTo>
                <a:cubicBezTo>
                  <a:pt x="23838" y="127329"/>
                  <a:pt x="26657" y="129438"/>
                  <a:pt x="28943" y="129628"/>
                </a:cubicBezTo>
                <a:lnTo>
                  <a:pt x="50038" y="131048"/>
                </a:lnTo>
                <a:lnTo>
                  <a:pt x="50038" y="138961"/>
                </a:lnTo>
                <a:lnTo>
                  <a:pt x="38862" y="137959"/>
                </a:lnTo>
                <a:cubicBezTo>
                  <a:pt x="31305" y="137223"/>
                  <a:pt x="23990" y="136816"/>
                  <a:pt x="17107" y="131000"/>
                </a:cubicBezTo>
                <a:cubicBezTo>
                  <a:pt x="9398" y="124472"/>
                  <a:pt x="4394" y="116623"/>
                  <a:pt x="3353" y="107111"/>
                </a:cubicBezTo>
                <a:cubicBezTo>
                  <a:pt x="0" y="76720"/>
                  <a:pt x="3073" y="49097"/>
                  <a:pt x="26937" y="27495"/>
                </a:cubicBezTo>
                <a:cubicBezTo>
                  <a:pt x="33699" y="21373"/>
                  <a:pt x="39675" y="14226"/>
                  <a:pt x="45307" y="6697"/>
                </a:cubicBezTo>
                <a:lnTo>
                  <a:pt x="50038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127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Shape 7109">
            <a:extLst>
              <a:ext uri="{FF2B5EF4-FFF2-40B4-BE49-F238E27FC236}">
                <a16:creationId xmlns:a16="http://schemas.microsoft.com/office/drawing/2014/main" id="{71265AC1-3E9F-2F04-4430-0A342E1F666A}"/>
              </a:ext>
            </a:extLst>
          </p:cNvPr>
          <p:cNvSpPr>
            <a:spLocks/>
          </p:cNvSpPr>
          <p:nvPr/>
        </p:nvSpPr>
        <p:spPr bwMode="auto">
          <a:xfrm>
            <a:off x="0" y="249134313"/>
            <a:ext cx="101188838" cy="137834687"/>
          </a:xfrm>
          <a:custGeom>
            <a:avLst/>
            <a:gdLst>
              <a:gd name="T0" fmla="*/ 52019 w 63741"/>
              <a:gd name="T1" fmla="*/ 0 h 86825"/>
              <a:gd name="T2" fmla="*/ 63741 w 63741"/>
              <a:gd name="T3" fmla="*/ 1216 h 86825"/>
              <a:gd name="T4" fmla="*/ 63741 w 63741"/>
              <a:gd name="T5" fmla="*/ 10876 h 86825"/>
              <a:gd name="T6" fmla="*/ 49490 w 63741"/>
              <a:gd name="T7" fmla="*/ 9642 h 86825"/>
              <a:gd name="T8" fmla="*/ 17170 w 63741"/>
              <a:gd name="T9" fmla="*/ 20434 h 86825"/>
              <a:gd name="T10" fmla="*/ 38824 w 63741"/>
              <a:gd name="T11" fmla="*/ 53086 h 86825"/>
              <a:gd name="T12" fmla="*/ 52405 w 63741"/>
              <a:gd name="T13" fmla="*/ 70644 h 86825"/>
              <a:gd name="T14" fmla="*/ 63741 w 63741"/>
              <a:gd name="T15" fmla="*/ 75544 h 86825"/>
              <a:gd name="T16" fmla="*/ 63741 w 63741"/>
              <a:gd name="T17" fmla="*/ 86825 h 86825"/>
              <a:gd name="T18" fmla="*/ 58285 w 63741"/>
              <a:gd name="T19" fmla="*/ 85484 h 86825"/>
              <a:gd name="T20" fmla="*/ 33553 w 63741"/>
              <a:gd name="T21" fmla="*/ 61646 h 86825"/>
              <a:gd name="T22" fmla="*/ 4140 w 63741"/>
              <a:gd name="T23" fmla="*/ 23368 h 86825"/>
              <a:gd name="T24" fmla="*/ 4877 w 63741"/>
              <a:gd name="T25" fmla="*/ 14618 h 86825"/>
              <a:gd name="T26" fmla="*/ 52019 w 63741"/>
              <a:gd name="T27" fmla="*/ 0 h 86825"/>
              <a:gd name="T28" fmla="*/ 0 w 63741"/>
              <a:gd name="T29" fmla="*/ 0 h 86825"/>
              <a:gd name="T30" fmla="*/ 63741 w 63741"/>
              <a:gd name="T31" fmla="*/ 86825 h 868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T28" t="T29" r="T30" b="T31"/>
            <a:pathLst>
              <a:path w="63741" h="86825">
                <a:moveTo>
                  <a:pt x="52019" y="0"/>
                </a:moveTo>
                <a:lnTo>
                  <a:pt x="63741" y="1216"/>
                </a:lnTo>
                <a:lnTo>
                  <a:pt x="63741" y="10876"/>
                </a:lnTo>
                <a:lnTo>
                  <a:pt x="49490" y="9642"/>
                </a:lnTo>
                <a:cubicBezTo>
                  <a:pt x="38932" y="10526"/>
                  <a:pt x="27896" y="13910"/>
                  <a:pt x="17170" y="20434"/>
                </a:cubicBezTo>
                <a:cubicBezTo>
                  <a:pt x="24663" y="31509"/>
                  <a:pt x="33236" y="41529"/>
                  <a:pt x="38824" y="53086"/>
                </a:cubicBezTo>
                <a:cubicBezTo>
                  <a:pt x="42494" y="60668"/>
                  <a:pt x="46952" y="66415"/>
                  <a:pt x="52405" y="70644"/>
                </a:cubicBezTo>
                <a:lnTo>
                  <a:pt x="63741" y="75544"/>
                </a:lnTo>
                <a:lnTo>
                  <a:pt x="63741" y="86825"/>
                </a:lnTo>
                <a:lnTo>
                  <a:pt x="58285" y="85484"/>
                </a:lnTo>
                <a:cubicBezTo>
                  <a:pt x="48054" y="80928"/>
                  <a:pt x="39173" y="72689"/>
                  <a:pt x="33553" y="61646"/>
                </a:cubicBezTo>
                <a:cubicBezTo>
                  <a:pt x="26073" y="46965"/>
                  <a:pt x="17628" y="33045"/>
                  <a:pt x="4140" y="23368"/>
                </a:cubicBezTo>
                <a:cubicBezTo>
                  <a:pt x="0" y="20396"/>
                  <a:pt x="305" y="16193"/>
                  <a:pt x="4877" y="14618"/>
                </a:cubicBezTo>
                <a:cubicBezTo>
                  <a:pt x="20460" y="9220"/>
                  <a:pt x="35903" y="1575"/>
                  <a:pt x="52019" y="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127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Shape 7110">
            <a:extLst>
              <a:ext uri="{FF2B5EF4-FFF2-40B4-BE49-F238E27FC236}">
                <a16:creationId xmlns:a16="http://schemas.microsoft.com/office/drawing/2014/main" id="{4410DD5B-BFD8-E32A-CF6C-93ED444CF2FD}"/>
              </a:ext>
            </a:extLst>
          </p:cNvPr>
          <p:cNvSpPr>
            <a:spLocks/>
          </p:cNvSpPr>
          <p:nvPr/>
        </p:nvSpPr>
        <p:spPr bwMode="auto">
          <a:xfrm>
            <a:off x="101188838" y="940592163"/>
            <a:ext cx="78557437" cy="19604037"/>
          </a:xfrm>
          <a:custGeom>
            <a:avLst/>
            <a:gdLst>
              <a:gd name="T0" fmla="*/ 0 w 49485"/>
              <a:gd name="T1" fmla="*/ 0 h 12349"/>
              <a:gd name="T2" fmla="*/ 32309 w 49485"/>
              <a:gd name="T3" fmla="*/ 2174 h 12349"/>
              <a:gd name="T4" fmla="*/ 49485 w 49485"/>
              <a:gd name="T5" fmla="*/ 2274 h 12349"/>
              <a:gd name="T6" fmla="*/ 49485 w 49485"/>
              <a:gd name="T7" fmla="*/ 12349 h 12349"/>
              <a:gd name="T8" fmla="*/ 0 w 49485"/>
              <a:gd name="T9" fmla="*/ 7913 h 12349"/>
              <a:gd name="T10" fmla="*/ 0 w 49485"/>
              <a:gd name="T11" fmla="*/ 0 h 12349"/>
              <a:gd name="T12" fmla="*/ 0 w 49485"/>
              <a:gd name="T13" fmla="*/ 0 h 12349"/>
              <a:gd name="T14" fmla="*/ 49485 w 49485"/>
              <a:gd name="T15" fmla="*/ 12349 h 123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T12" t="T13" r="T14" b="T15"/>
            <a:pathLst>
              <a:path w="49485" h="12349">
                <a:moveTo>
                  <a:pt x="0" y="0"/>
                </a:moveTo>
                <a:lnTo>
                  <a:pt x="32309" y="2174"/>
                </a:lnTo>
                <a:lnTo>
                  <a:pt x="49485" y="2274"/>
                </a:lnTo>
                <a:lnTo>
                  <a:pt x="49485" y="12349"/>
                </a:lnTo>
                <a:lnTo>
                  <a:pt x="0" y="7913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127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Shape 7111">
            <a:extLst>
              <a:ext uri="{FF2B5EF4-FFF2-40B4-BE49-F238E27FC236}">
                <a16:creationId xmlns:a16="http://schemas.microsoft.com/office/drawing/2014/main" id="{848D9DE0-E4E3-6861-9F2F-F882E9367A4A}"/>
              </a:ext>
            </a:extLst>
          </p:cNvPr>
          <p:cNvSpPr>
            <a:spLocks/>
          </p:cNvSpPr>
          <p:nvPr/>
        </p:nvSpPr>
        <p:spPr bwMode="auto">
          <a:xfrm>
            <a:off x="101188838" y="599892438"/>
            <a:ext cx="78557437" cy="217143012"/>
          </a:xfrm>
          <a:custGeom>
            <a:avLst/>
            <a:gdLst>
              <a:gd name="T0" fmla="*/ 49485 w 49485"/>
              <a:gd name="T1" fmla="*/ 0 h 136783"/>
              <a:gd name="T2" fmla="*/ 49485 w 49485"/>
              <a:gd name="T3" fmla="*/ 9345 h 136783"/>
              <a:gd name="T4" fmla="*/ 25676 w 49485"/>
              <a:gd name="T5" fmla="*/ 8010 h 136783"/>
              <a:gd name="T6" fmla="*/ 11189 w 49485"/>
              <a:gd name="T7" fmla="*/ 11929 h 136783"/>
              <a:gd name="T8" fmla="*/ 13551 w 49485"/>
              <a:gd name="T9" fmla="*/ 13593 h 136783"/>
              <a:gd name="T10" fmla="*/ 45276 w 49485"/>
              <a:gd name="T11" fmla="*/ 15282 h 136783"/>
              <a:gd name="T12" fmla="*/ 47401 w 49485"/>
              <a:gd name="T13" fmla="*/ 13339 h 136783"/>
              <a:gd name="T14" fmla="*/ 49485 w 49485"/>
              <a:gd name="T15" fmla="*/ 10223 h 136783"/>
              <a:gd name="T16" fmla="*/ 49485 w 49485"/>
              <a:gd name="T17" fmla="*/ 130603 h 136783"/>
              <a:gd name="T18" fmla="*/ 48463 w 49485"/>
              <a:gd name="T19" fmla="*/ 136783 h 136783"/>
              <a:gd name="T20" fmla="*/ 45822 w 49485"/>
              <a:gd name="T21" fmla="*/ 136339 h 136783"/>
              <a:gd name="T22" fmla="*/ 45745 w 49485"/>
              <a:gd name="T23" fmla="*/ 23334 h 136783"/>
              <a:gd name="T24" fmla="*/ 29350 w 49485"/>
              <a:gd name="T25" fmla="*/ 23829 h 136783"/>
              <a:gd name="T26" fmla="*/ 28575 w 49485"/>
              <a:gd name="T27" fmla="*/ 51553 h 136783"/>
              <a:gd name="T28" fmla="*/ 18961 w 49485"/>
              <a:gd name="T29" fmla="*/ 86046 h 136783"/>
              <a:gd name="T30" fmla="*/ 0 w 49485"/>
              <a:gd name="T31" fmla="*/ 110164 h 136783"/>
              <a:gd name="T32" fmla="*/ 0 w 49485"/>
              <a:gd name="T33" fmla="*/ 95915 h 136783"/>
              <a:gd name="T34" fmla="*/ 11582 w 49485"/>
              <a:gd name="T35" fmla="*/ 79519 h 136783"/>
              <a:gd name="T36" fmla="*/ 20396 w 49485"/>
              <a:gd name="T37" fmla="*/ 45445 h 136783"/>
              <a:gd name="T38" fmla="*/ 22784 w 49485"/>
              <a:gd name="T39" fmla="*/ 24337 h 136783"/>
              <a:gd name="T40" fmla="*/ 8649 w 49485"/>
              <a:gd name="T41" fmla="*/ 20426 h 136783"/>
              <a:gd name="T42" fmla="*/ 1169 w 49485"/>
              <a:gd name="T43" fmla="*/ 10355 h 136783"/>
              <a:gd name="T44" fmla="*/ 11710 w 49485"/>
              <a:gd name="T45" fmla="*/ 3370 h 136783"/>
              <a:gd name="T46" fmla="*/ 41986 w 49485"/>
              <a:gd name="T47" fmla="*/ 2074 h 136783"/>
              <a:gd name="T48" fmla="*/ 49356 w 49485"/>
              <a:gd name="T49" fmla="*/ 215 h 136783"/>
              <a:gd name="T50" fmla="*/ 49485 w 49485"/>
              <a:gd name="T51" fmla="*/ 0 h 136783"/>
              <a:gd name="T52" fmla="*/ 0 w 49485"/>
              <a:gd name="T53" fmla="*/ 0 h 136783"/>
              <a:gd name="T54" fmla="*/ 49485 w 49485"/>
              <a:gd name="T55" fmla="*/ 136783 h 1367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T52" t="T53" r="T54" b="T55"/>
            <a:pathLst>
              <a:path w="49485" h="136783">
                <a:moveTo>
                  <a:pt x="49485" y="0"/>
                </a:moveTo>
                <a:lnTo>
                  <a:pt x="49485" y="9345"/>
                </a:lnTo>
                <a:lnTo>
                  <a:pt x="25676" y="8010"/>
                </a:lnTo>
                <a:cubicBezTo>
                  <a:pt x="18149" y="8526"/>
                  <a:pt x="12268" y="9923"/>
                  <a:pt x="11189" y="11929"/>
                </a:cubicBezTo>
                <a:cubicBezTo>
                  <a:pt x="11963" y="12501"/>
                  <a:pt x="12751" y="13542"/>
                  <a:pt x="13551" y="13593"/>
                </a:cubicBezTo>
                <a:cubicBezTo>
                  <a:pt x="24130" y="14317"/>
                  <a:pt x="34709" y="15104"/>
                  <a:pt x="45276" y="15282"/>
                </a:cubicBezTo>
                <a:cubicBezTo>
                  <a:pt x="45961" y="15295"/>
                  <a:pt x="46638" y="14485"/>
                  <a:pt x="47401" y="13339"/>
                </a:cubicBezTo>
                <a:lnTo>
                  <a:pt x="49485" y="10223"/>
                </a:lnTo>
                <a:lnTo>
                  <a:pt x="49485" y="130603"/>
                </a:lnTo>
                <a:lnTo>
                  <a:pt x="48463" y="136783"/>
                </a:lnTo>
                <a:cubicBezTo>
                  <a:pt x="47574" y="136643"/>
                  <a:pt x="46698" y="136491"/>
                  <a:pt x="45822" y="136339"/>
                </a:cubicBezTo>
                <a:cubicBezTo>
                  <a:pt x="40170" y="98924"/>
                  <a:pt x="41034" y="61586"/>
                  <a:pt x="45745" y="23334"/>
                </a:cubicBezTo>
                <a:cubicBezTo>
                  <a:pt x="39637" y="23525"/>
                  <a:pt x="34455" y="23677"/>
                  <a:pt x="29350" y="23829"/>
                </a:cubicBezTo>
                <a:cubicBezTo>
                  <a:pt x="29032" y="33761"/>
                  <a:pt x="28372" y="42651"/>
                  <a:pt x="28575" y="51553"/>
                </a:cubicBezTo>
                <a:cubicBezTo>
                  <a:pt x="28867" y="64355"/>
                  <a:pt x="25870" y="76331"/>
                  <a:pt x="18961" y="86046"/>
                </a:cubicBezTo>
                <a:lnTo>
                  <a:pt x="0" y="110164"/>
                </a:lnTo>
                <a:lnTo>
                  <a:pt x="0" y="95915"/>
                </a:lnTo>
                <a:lnTo>
                  <a:pt x="11582" y="79519"/>
                </a:lnTo>
                <a:cubicBezTo>
                  <a:pt x="18390" y="69854"/>
                  <a:pt x="20155" y="57776"/>
                  <a:pt x="20396" y="45445"/>
                </a:cubicBezTo>
                <a:cubicBezTo>
                  <a:pt x="20523" y="38498"/>
                  <a:pt x="21920" y="31602"/>
                  <a:pt x="22784" y="24337"/>
                </a:cubicBezTo>
                <a:cubicBezTo>
                  <a:pt x="18771" y="23334"/>
                  <a:pt x="13183" y="22978"/>
                  <a:pt x="8649" y="20426"/>
                </a:cubicBezTo>
                <a:cubicBezTo>
                  <a:pt x="5423" y="18610"/>
                  <a:pt x="3607" y="13822"/>
                  <a:pt x="1169" y="10355"/>
                </a:cubicBezTo>
                <a:cubicBezTo>
                  <a:pt x="4674" y="7916"/>
                  <a:pt x="7938" y="3852"/>
                  <a:pt x="11710" y="3370"/>
                </a:cubicBezTo>
                <a:cubicBezTo>
                  <a:pt x="21692" y="2112"/>
                  <a:pt x="31877" y="2404"/>
                  <a:pt x="41986" y="2074"/>
                </a:cubicBezTo>
                <a:cubicBezTo>
                  <a:pt x="44920" y="1985"/>
                  <a:pt x="47393" y="1541"/>
                  <a:pt x="49356" y="215"/>
                </a:cubicBezTo>
                <a:lnTo>
                  <a:pt x="49485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127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Shape 7112">
            <a:extLst>
              <a:ext uri="{FF2B5EF4-FFF2-40B4-BE49-F238E27FC236}">
                <a16:creationId xmlns:a16="http://schemas.microsoft.com/office/drawing/2014/main" id="{CF62F7EE-5E06-97C6-66E8-8BD09E959485}"/>
              </a:ext>
            </a:extLst>
          </p:cNvPr>
          <p:cNvSpPr>
            <a:spLocks/>
          </p:cNvSpPr>
          <p:nvPr/>
        </p:nvSpPr>
        <p:spPr bwMode="auto">
          <a:xfrm>
            <a:off x="101188838" y="625646450"/>
            <a:ext cx="78557437" cy="140582650"/>
          </a:xfrm>
          <a:custGeom>
            <a:avLst/>
            <a:gdLst>
              <a:gd name="T0" fmla="*/ 0 w 49485"/>
              <a:gd name="T1" fmla="*/ 0 h 88556"/>
              <a:gd name="T2" fmla="*/ 17804 w 49485"/>
              <a:gd name="T3" fmla="*/ 1848 h 88556"/>
              <a:gd name="T4" fmla="*/ 42038 w 49485"/>
              <a:gd name="T5" fmla="*/ 17273 h 88556"/>
              <a:gd name="T6" fmla="*/ 49485 w 49485"/>
              <a:gd name="T7" fmla="*/ 28421 h 88556"/>
              <a:gd name="T8" fmla="*/ 49485 w 49485"/>
              <a:gd name="T9" fmla="*/ 68165 h 88556"/>
              <a:gd name="T10" fmla="*/ 48679 w 49485"/>
              <a:gd name="T11" fmla="*/ 67402 h 88556"/>
              <a:gd name="T12" fmla="*/ 27381 w 49485"/>
              <a:gd name="T13" fmla="*/ 86007 h 88556"/>
              <a:gd name="T14" fmla="*/ 10666 w 49485"/>
              <a:gd name="T15" fmla="*/ 88229 h 88556"/>
              <a:gd name="T16" fmla="*/ 0 w 49485"/>
              <a:gd name="T17" fmla="*/ 85608 h 88556"/>
              <a:gd name="T18" fmla="*/ 0 w 49485"/>
              <a:gd name="T19" fmla="*/ 74328 h 88556"/>
              <a:gd name="T20" fmla="*/ 8217 w 49485"/>
              <a:gd name="T21" fmla="*/ 77879 h 88556"/>
              <a:gd name="T22" fmla="*/ 43650 w 49485"/>
              <a:gd name="T23" fmla="*/ 58258 h 88556"/>
              <a:gd name="T24" fmla="*/ 9385 w 49485"/>
              <a:gd name="T25" fmla="*/ 43488 h 88556"/>
              <a:gd name="T26" fmla="*/ 27877 w 49485"/>
              <a:gd name="T27" fmla="*/ 42345 h 88556"/>
              <a:gd name="T28" fmla="*/ 46571 w 49485"/>
              <a:gd name="T29" fmla="*/ 50650 h 88556"/>
              <a:gd name="T30" fmla="*/ 8367 w 49485"/>
              <a:gd name="T31" fmla="*/ 10384 h 88556"/>
              <a:gd name="T32" fmla="*/ 0 w 49485"/>
              <a:gd name="T33" fmla="*/ 9660 h 88556"/>
              <a:gd name="T34" fmla="*/ 0 w 49485"/>
              <a:gd name="T35" fmla="*/ 0 h 88556"/>
              <a:gd name="T36" fmla="*/ 0 w 49485"/>
              <a:gd name="T37" fmla="*/ 0 h 88556"/>
              <a:gd name="T38" fmla="*/ 49485 w 49485"/>
              <a:gd name="T39" fmla="*/ 88556 h 885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T36" t="T37" r="T38" b="T39"/>
            <a:pathLst>
              <a:path w="49485" h="88556">
                <a:moveTo>
                  <a:pt x="0" y="0"/>
                </a:moveTo>
                <a:lnTo>
                  <a:pt x="17804" y="1848"/>
                </a:lnTo>
                <a:cubicBezTo>
                  <a:pt x="26953" y="4917"/>
                  <a:pt x="35221" y="10046"/>
                  <a:pt x="42038" y="17273"/>
                </a:cubicBezTo>
                <a:lnTo>
                  <a:pt x="49485" y="28421"/>
                </a:lnTo>
                <a:lnTo>
                  <a:pt x="49485" y="68165"/>
                </a:lnTo>
                <a:lnTo>
                  <a:pt x="48679" y="67402"/>
                </a:lnTo>
                <a:cubicBezTo>
                  <a:pt x="44158" y="76914"/>
                  <a:pt x="36868" y="82832"/>
                  <a:pt x="27381" y="86007"/>
                </a:cubicBezTo>
                <a:cubicBezTo>
                  <a:pt x="21870" y="87852"/>
                  <a:pt x="16218" y="88556"/>
                  <a:pt x="10666" y="88229"/>
                </a:cubicBezTo>
                <a:lnTo>
                  <a:pt x="0" y="85608"/>
                </a:lnTo>
                <a:lnTo>
                  <a:pt x="0" y="74328"/>
                </a:lnTo>
                <a:lnTo>
                  <a:pt x="8217" y="77879"/>
                </a:lnTo>
                <a:cubicBezTo>
                  <a:pt x="23406" y="80889"/>
                  <a:pt x="37110" y="74514"/>
                  <a:pt x="43650" y="58258"/>
                </a:cubicBezTo>
                <a:cubicBezTo>
                  <a:pt x="32398" y="53406"/>
                  <a:pt x="21196" y="48580"/>
                  <a:pt x="9385" y="43488"/>
                </a:cubicBezTo>
                <a:cubicBezTo>
                  <a:pt x="14999" y="38738"/>
                  <a:pt x="21831" y="40706"/>
                  <a:pt x="27877" y="42345"/>
                </a:cubicBezTo>
                <a:cubicBezTo>
                  <a:pt x="34214" y="44059"/>
                  <a:pt x="40132" y="47691"/>
                  <a:pt x="46571" y="50650"/>
                </a:cubicBezTo>
                <a:cubicBezTo>
                  <a:pt x="45242" y="31877"/>
                  <a:pt x="29512" y="16020"/>
                  <a:pt x="8367" y="10384"/>
                </a:cubicBezTo>
                <a:lnTo>
                  <a:pt x="0" y="966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127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Shape 7113">
            <a:extLst>
              <a:ext uri="{FF2B5EF4-FFF2-40B4-BE49-F238E27FC236}">
                <a16:creationId xmlns:a16="http://schemas.microsoft.com/office/drawing/2014/main" id="{4182251B-B9CC-F2B4-3F6B-D14ACC10F891}"/>
              </a:ext>
            </a:extLst>
          </p:cNvPr>
          <p:cNvSpPr>
            <a:spLocks/>
          </p:cNvSpPr>
          <p:nvPr/>
        </p:nvSpPr>
        <p:spPr bwMode="auto">
          <a:xfrm>
            <a:off x="179746275" y="1321531838"/>
            <a:ext cx="46694725" cy="18956337"/>
          </a:xfrm>
          <a:custGeom>
            <a:avLst/>
            <a:gdLst>
              <a:gd name="T0" fmla="*/ 0 w 29414"/>
              <a:gd name="T1" fmla="*/ 0 h 11941"/>
              <a:gd name="T2" fmla="*/ 29414 w 29414"/>
              <a:gd name="T3" fmla="*/ 170 h 11941"/>
              <a:gd name="T4" fmla="*/ 29414 w 29414"/>
              <a:gd name="T5" fmla="*/ 11889 h 11941"/>
              <a:gd name="T6" fmla="*/ 20810 w 29414"/>
              <a:gd name="T7" fmla="*/ 11941 h 11941"/>
              <a:gd name="T8" fmla="*/ 0 w 29414"/>
              <a:gd name="T9" fmla="*/ 10075 h 11941"/>
              <a:gd name="T10" fmla="*/ 0 w 29414"/>
              <a:gd name="T11" fmla="*/ 0 h 11941"/>
              <a:gd name="T12" fmla="*/ 0 w 29414"/>
              <a:gd name="T13" fmla="*/ 0 h 11941"/>
              <a:gd name="T14" fmla="*/ 29414 w 29414"/>
              <a:gd name="T15" fmla="*/ 11941 h 119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T12" t="T13" r="T14" b="T15"/>
            <a:pathLst>
              <a:path w="29414" h="11941">
                <a:moveTo>
                  <a:pt x="0" y="0"/>
                </a:moveTo>
                <a:lnTo>
                  <a:pt x="29414" y="170"/>
                </a:lnTo>
                <a:lnTo>
                  <a:pt x="29414" y="11889"/>
                </a:lnTo>
                <a:lnTo>
                  <a:pt x="20810" y="11941"/>
                </a:lnTo>
                <a:lnTo>
                  <a:pt x="0" y="10075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127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Shape 7114">
            <a:extLst>
              <a:ext uri="{FF2B5EF4-FFF2-40B4-BE49-F238E27FC236}">
                <a16:creationId xmlns:a16="http://schemas.microsoft.com/office/drawing/2014/main" id="{C51F2187-B818-596B-813F-6A7043CD3C6E}"/>
              </a:ext>
            </a:extLst>
          </p:cNvPr>
          <p:cNvSpPr>
            <a:spLocks/>
          </p:cNvSpPr>
          <p:nvPr/>
        </p:nvSpPr>
        <p:spPr bwMode="auto">
          <a:xfrm>
            <a:off x="179746275" y="830303775"/>
            <a:ext cx="46694725" cy="353602925"/>
          </a:xfrm>
          <a:custGeom>
            <a:avLst/>
            <a:gdLst>
              <a:gd name="T0" fmla="*/ 0 w 29414"/>
              <a:gd name="T1" fmla="*/ 0 h 222742"/>
              <a:gd name="T2" fmla="*/ 4084 w 29414"/>
              <a:gd name="T3" fmla="*/ 6113 h 222742"/>
              <a:gd name="T4" fmla="*/ 6382 w 29414"/>
              <a:gd name="T5" fmla="*/ 26141 h 222742"/>
              <a:gd name="T6" fmla="*/ 11513 w 29414"/>
              <a:gd name="T7" fmla="*/ 37533 h 222742"/>
              <a:gd name="T8" fmla="*/ 20543 w 29414"/>
              <a:gd name="T9" fmla="*/ 44658 h 222742"/>
              <a:gd name="T10" fmla="*/ 29414 w 29414"/>
              <a:gd name="T11" fmla="*/ 28706 h 222742"/>
              <a:gd name="T12" fmla="*/ 29414 w 29414"/>
              <a:gd name="T13" fmla="*/ 50896 h 222742"/>
              <a:gd name="T14" fmla="*/ 22440 w 29414"/>
              <a:gd name="T15" fmla="*/ 63051 h 222742"/>
              <a:gd name="T16" fmla="*/ 10459 w 29414"/>
              <a:gd name="T17" fmla="*/ 92588 h 222742"/>
              <a:gd name="T18" fmla="*/ 29414 w 29414"/>
              <a:gd name="T19" fmla="*/ 93051 h 222742"/>
              <a:gd name="T20" fmla="*/ 29414 w 29414"/>
              <a:gd name="T21" fmla="*/ 101352 h 222742"/>
              <a:gd name="T22" fmla="*/ 12250 w 29414"/>
              <a:gd name="T23" fmla="*/ 100246 h 222742"/>
              <a:gd name="T24" fmla="*/ 6789 w 29414"/>
              <a:gd name="T25" fmla="*/ 105643 h 222742"/>
              <a:gd name="T26" fmla="*/ 8059 w 29414"/>
              <a:gd name="T27" fmla="*/ 107612 h 222742"/>
              <a:gd name="T28" fmla="*/ 29414 w 29414"/>
              <a:gd name="T29" fmla="*/ 108543 h 222742"/>
              <a:gd name="T30" fmla="*/ 29414 w 29414"/>
              <a:gd name="T31" fmla="*/ 165613 h 222742"/>
              <a:gd name="T32" fmla="*/ 26296 w 29414"/>
              <a:gd name="T33" fmla="*/ 122458 h 222742"/>
              <a:gd name="T34" fmla="*/ 26017 w 29414"/>
              <a:gd name="T35" fmla="*/ 116578 h 222742"/>
              <a:gd name="T36" fmla="*/ 12364 w 29414"/>
              <a:gd name="T37" fmla="*/ 115638 h 222742"/>
              <a:gd name="T38" fmla="*/ 3995 w 29414"/>
              <a:gd name="T39" fmla="*/ 122979 h 222742"/>
              <a:gd name="T40" fmla="*/ 617 w 29414"/>
              <a:gd name="T41" fmla="*/ 187215 h 222742"/>
              <a:gd name="T42" fmla="*/ 1302 w 29414"/>
              <a:gd name="T43" fmla="*/ 214863 h 222742"/>
              <a:gd name="T44" fmla="*/ 0 w 29414"/>
              <a:gd name="T45" fmla="*/ 222742 h 222742"/>
              <a:gd name="T46" fmla="*/ 0 w 29414"/>
              <a:gd name="T47" fmla="*/ 102362 h 222742"/>
              <a:gd name="T48" fmla="*/ 566 w 29414"/>
              <a:gd name="T49" fmla="*/ 101516 h 222742"/>
              <a:gd name="T50" fmla="*/ 0 w 29414"/>
              <a:gd name="T51" fmla="*/ 101484 h 222742"/>
              <a:gd name="T52" fmla="*/ 0 w 29414"/>
              <a:gd name="T53" fmla="*/ 92139 h 222742"/>
              <a:gd name="T54" fmla="*/ 4173 w 29414"/>
              <a:gd name="T55" fmla="*/ 85209 h 222742"/>
              <a:gd name="T56" fmla="*/ 13685 w 29414"/>
              <a:gd name="T57" fmla="*/ 61498 h 222742"/>
              <a:gd name="T58" fmla="*/ 11615 w 29414"/>
              <a:gd name="T59" fmla="*/ 50741 h 222742"/>
              <a:gd name="T60" fmla="*/ 0 w 29414"/>
              <a:gd name="T61" fmla="*/ 39744 h 222742"/>
              <a:gd name="T62" fmla="*/ 0 w 29414"/>
              <a:gd name="T63" fmla="*/ 0 h 222742"/>
              <a:gd name="T64" fmla="*/ 0 w 29414"/>
              <a:gd name="T65" fmla="*/ 0 h 222742"/>
              <a:gd name="T66" fmla="*/ 29414 w 29414"/>
              <a:gd name="T67" fmla="*/ 222742 h 2227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T64" t="T65" r="T66" b="T67"/>
            <a:pathLst>
              <a:path w="29414" h="222742">
                <a:moveTo>
                  <a:pt x="0" y="0"/>
                </a:moveTo>
                <a:lnTo>
                  <a:pt x="4084" y="6113"/>
                </a:lnTo>
                <a:cubicBezTo>
                  <a:pt x="7043" y="12565"/>
                  <a:pt x="8287" y="18801"/>
                  <a:pt x="6382" y="26141"/>
                </a:cubicBezTo>
                <a:cubicBezTo>
                  <a:pt x="5595" y="29202"/>
                  <a:pt x="8986" y="34269"/>
                  <a:pt x="11513" y="37533"/>
                </a:cubicBezTo>
                <a:cubicBezTo>
                  <a:pt x="13888" y="40594"/>
                  <a:pt x="17635" y="42461"/>
                  <a:pt x="20543" y="44658"/>
                </a:cubicBezTo>
                <a:lnTo>
                  <a:pt x="29414" y="28706"/>
                </a:lnTo>
                <a:lnTo>
                  <a:pt x="29414" y="50896"/>
                </a:lnTo>
                <a:lnTo>
                  <a:pt x="22440" y="63051"/>
                </a:lnTo>
                <a:cubicBezTo>
                  <a:pt x="18076" y="72452"/>
                  <a:pt x="14275" y="82313"/>
                  <a:pt x="10459" y="92588"/>
                </a:cubicBezTo>
                <a:lnTo>
                  <a:pt x="29414" y="93051"/>
                </a:lnTo>
                <a:lnTo>
                  <a:pt x="29414" y="101352"/>
                </a:lnTo>
                <a:lnTo>
                  <a:pt x="12250" y="100246"/>
                </a:lnTo>
                <a:cubicBezTo>
                  <a:pt x="10421" y="100195"/>
                  <a:pt x="8605" y="103763"/>
                  <a:pt x="6789" y="105643"/>
                </a:cubicBezTo>
                <a:cubicBezTo>
                  <a:pt x="7221" y="106304"/>
                  <a:pt x="7640" y="106964"/>
                  <a:pt x="8059" y="107612"/>
                </a:cubicBezTo>
                <a:lnTo>
                  <a:pt x="29414" y="108543"/>
                </a:lnTo>
                <a:lnTo>
                  <a:pt x="29414" y="165613"/>
                </a:lnTo>
                <a:lnTo>
                  <a:pt x="26296" y="122458"/>
                </a:lnTo>
                <a:cubicBezTo>
                  <a:pt x="26169" y="120515"/>
                  <a:pt x="26106" y="118584"/>
                  <a:pt x="26017" y="116578"/>
                </a:cubicBezTo>
                <a:cubicBezTo>
                  <a:pt x="21025" y="116235"/>
                  <a:pt x="16695" y="115930"/>
                  <a:pt x="12364" y="115638"/>
                </a:cubicBezTo>
                <a:cubicBezTo>
                  <a:pt x="7386" y="115295"/>
                  <a:pt x="4274" y="116692"/>
                  <a:pt x="3995" y="122979"/>
                </a:cubicBezTo>
                <a:cubicBezTo>
                  <a:pt x="3042" y="144404"/>
                  <a:pt x="1455" y="165778"/>
                  <a:pt x="617" y="187215"/>
                </a:cubicBezTo>
                <a:cubicBezTo>
                  <a:pt x="261" y="196385"/>
                  <a:pt x="1442" y="205668"/>
                  <a:pt x="1302" y="214863"/>
                </a:cubicBezTo>
                <a:lnTo>
                  <a:pt x="0" y="222742"/>
                </a:lnTo>
                <a:lnTo>
                  <a:pt x="0" y="102362"/>
                </a:lnTo>
                <a:lnTo>
                  <a:pt x="566" y="101516"/>
                </a:lnTo>
                <a:lnTo>
                  <a:pt x="0" y="101484"/>
                </a:lnTo>
                <a:lnTo>
                  <a:pt x="0" y="92139"/>
                </a:lnTo>
                <a:lnTo>
                  <a:pt x="4173" y="85209"/>
                </a:lnTo>
                <a:cubicBezTo>
                  <a:pt x="6230" y="76941"/>
                  <a:pt x="10053" y="69156"/>
                  <a:pt x="13685" y="61498"/>
                </a:cubicBezTo>
                <a:cubicBezTo>
                  <a:pt x="15831" y="56989"/>
                  <a:pt x="15018" y="53878"/>
                  <a:pt x="11615" y="50741"/>
                </a:cubicBezTo>
                <a:lnTo>
                  <a:pt x="0" y="39744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127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Shape 7115">
            <a:extLst>
              <a:ext uri="{FF2B5EF4-FFF2-40B4-BE49-F238E27FC236}">
                <a16:creationId xmlns:a16="http://schemas.microsoft.com/office/drawing/2014/main" id="{48AF880D-E638-CFAF-792B-6969558F2097}"/>
              </a:ext>
            </a:extLst>
          </p:cNvPr>
          <p:cNvSpPr>
            <a:spLocks/>
          </p:cNvSpPr>
          <p:nvPr/>
        </p:nvSpPr>
        <p:spPr bwMode="auto">
          <a:xfrm>
            <a:off x="221448313" y="1156387388"/>
            <a:ext cx="4992687" cy="68349812"/>
          </a:xfrm>
          <a:custGeom>
            <a:avLst/>
            <a:gdLst>
              <a:gd name="T0" fmla="*/ 3145 w 3145"/>
              <a:gd name="T1" fmla="*/ 0 h 43055"/>
              <a:gd name="T2" fmla="*/ 3145 w 3145"/>
              <a:gd name="T3" fmla="*/ 43055 h 43055"/>
              <a:gd name="T4" fmla="*/ 1881 w 3145"/>
              <a:gd name="T5" fmla="*/ 26483 h 43055"/>
              <a:gd name="T6" fmla="*/ 340 w 3145"/>
              <a:gd name="T7" fmla="*/ 11416 h 43055"/>
              <a:gd name="T8" fmla="*/ 3145 w 3145"/>
              <a:gd name="T9" fmla="*/ 0 h 43055"/>
              <a:gd name="T10" fmla="*/ 0 w 3145"/>
              <a:gd name="T11" fmla="*/ 0 h 43055"/>
              <a:gd name="T12" fmla="*/ 3145 w 3145"/>
              <a:gd name="T13" fmla="*/ 43055 h 430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T10" t="T11" r="T12" b="T13"/>
            <a:pathLst>
              <a:path w="3145" h="43055">
                <a:moveTo>
                  <a:pt x="3145" y="0"/>
                </a:moveTo>
                <a:lnTo>
                  <a:pt x="3145" y="43055"/>
                </a:lnTo>
                <a:lnTo>
                  <a:pt x="1881" y="26483"/>
                </a:lnTo>
                <a:cubicBezTo>
                  <a:pt x="481" y="21330"/>
                  <a:pt x="0" y="16266"/>
                  <a:pt x="340" y="11416"/>
                </a:cubicBezTo>
                <a:lnTo>
                  <a:pt x="3145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127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" name="Shape 7116">
            <a:extLst>
              <a:ext uri="{FF2B5EF4-FFF2-40B4-BE49-F238E27FC236}">
                <a16:creationId xmlns:a16="http://schemas.microsoft.com/office/drawing/2014/main" id="{7517063C-1629-6F85-19C5-9344A7481562}"/>
              </a:ext>
            </a:extLst>
          </p:cNvPr>
          <p:cNvSpPr>
            <a:spLocks/>
          </p:cNvSpPr>
          <p:nvPr/>
        </p:nvSpPr>
        <p:spPr bwMode="auto">
          <a:xfrm>
            <a:off x="226441000" y="1399974975"/>
            <a:ext cx="100949125" cy="381339725"/>
          </a:xfrm>
          <a:custGeom>
            <a:avLst/>
            <a:gdLst>
              <a:gd name="T0" fmla="*/ 0 w 63590"/>
              <a:gd name="T1" fmla="*/ 0 h 240214"/>
              <a:gd name="T2" fmla="*/ 2877 w 63590"/>
              <a:gd name="T3" fmla="*/ 70 h 240214"/>
              <a:gd name="T4" fmla="*/ 21584 w 63590"/>
              <a:gd name="T5" fmla="*/ 2166 h 240214"/>
              <a:gd name="T6" fmla="*/ 30804 w 63590"/>
              <a:gd name="T7" fmla="*/ 12593 h 240214"/>
              <a:gd name="T8" fmla="*/ 21393 w 63590"/>
              <a:gd name="T9" fmla="*/ 21940 h 240214"/>
              <a:gd name="T10" fmla="*/ 3982 w 63590"/>
              <a:gd name="T11" fmla="*/ 23870 h 240214"/>
              <a:gd name="T12" fmla="*/ 5150 w 63590"/>
              <a:gd name="T13" fmla="*/ 47594 h 240214"/>
              <a:gd name="T14" fmla="*/ 8985 w 63590"/>
              <a:gd name="T15" fmla="*/ 74899 h 240214"/>
              <a:gd name="T16" fmla="*/ 21762 w 63590"/>
              <a:gd name="T17" fmla="*/ 105747 h 240214"/>
              <a:gd name="T18" fmla="*/ 51315 w 63590"/>
              <a:gd name="T19" fmla="*/ 146616 h 240214"/>
              <a:gd name="T20" fmla="*/ 63590 w 63590"/>
              <a:gd name="T21" fmla="*/ 172636 h 240214"/>
              <a:gd name="T22" fmla="*/ 63590 w 63590"/>
              <a:gd name="T23" fmla="*/ 235139 h 240214"/>
              <a:gd name="T24" fmla="*/ 62961 w 63590"/>
              <a:gd name="T25" fmla="*/ 236697 h 240214"/>
              <a:gd name="T26" fmla="*/ 49270 w 63590"/>
              <a:gd name="T27" fmla="*/ 239592 h 240214"/>
              <a:gd name="T28" fmla="*/ 20319 w 63590"/>
              <a:gd name="T29" fmla="*/ 240091 h 240214"/>
              <a:gd name="T30" fmla="*/ 0 w 63590"/>
              <a:gd name="T31" fmla="*/ 240214 h 240214"/>
              <a:gd name="T32" fmla="*/ 0 w 63590"/>
              <a:gd name="T33" fmla="*/ 228495 h 240214"/>
              <a:gd name="T34" fmla="*/ 48152 w 63590"/>
              <a:gd name="T35" fmla="*/ 228772 h 240214"/>
              <a:gd name="T36" fmla="*/ 58274 w 63590"/>
              <a:gd name="T37" fmla="*/ 221558 h 240214"/>
              <a:gd name="T38" fmla="*/ 56636 w 63590"/>
              <a:gd name="T39" fmla="*/ 182874 h 240214"/>
              <a:gd name="T40" fmla="*/ 40278 w 63590"/>
              <a:gd name="T41" fmla="*/ 151023 h 240214"/>
              <a:gd name="T42" fmla="*/ 12922 w 63590"/>
              <a:gd name="T43" fmla="*/ 111399 h 240214"/>
              <a:gd name="T44" fmla="*/ 743 w 63590"/>
              <a:gd name="T45" fmla="*/ 82849 h 240214"/>
              <a:gd name="T46" fmla="*/ 0 w 63590"/>
              <a:gd name="T47" fmla="*/ 72562 h 240214"/>
              <a:gd name="T48" fmla="*/ 0 w 63590"/>
              <a:gd name="T49" fmla="*/ 15493 h 240214"/>
              <a:gd name="T50" fmla="*/ 735 w 63590"/>
              <a:gd name="T51" fmla="*/ 15525 h 240214"/>
              <a:gd name="T52" fmla="*/ 22625 w 63590"/>
              <a:gd name="T53" fmla="*/ 12516 h 240214"/>
              <a:gd name="T54" fmla="*/ 18904 w 63590"/>
              <a:gd name="T55" fmla="*/ 9519 h 240214"/>
              <a:gd name="T56" fmla="*/ 0 w 63590"/>
              <a:gd name="T57" fmla="*/ 8301 h 240214"/>
              <a:gd name="T58" fmla="*/ 0 w 63590"/>
              <a:gd name="T59" fmla="*/ 0 h 240214"/>
              <a:gd name="T60" fmla="*/ 0 w 63590"/>
              <a:gd name="T61" fmla="*/ 0 h 240214"/>
              <a:gd name="T62" fmla="*/ 63590 w 63590"/>
              <a:gd name="T63" fmla="*/ 240214 h 2402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T60" t="T61" r="T62" b="T63"/>
            <a:pathLst>
              <a:path w="63590" h="240214">
                <a:moveTo>
                  <a:pt x="0" y="0"/>
                </a:moveTo>
                <a:lnTo>
                  <a:pt x="2877" y="70"/>
                </a:lnTo>
                <a:cubicBezTo>
                  <a:pt x="9125" y="451"/>
                  <a:pt x="15399" y="1036"/>
                  <a:pt x="21584" y="2166"/>
                </a:cubicBezTo>
                <a:cubicBezTo>
                  <a:pt x="26804" y="3118"/>
                  <a:pt x="30613" y="6611"/>
                  <a:pt x="30804" y="12593"/>
                </a:cubicBezTo>
                <a:cubicBezTo>
                  <a:pt x="31020" y="19120"/>
                  <a:pt x="26334" y="21114"/>
                  <a:pt x="21393" y="21940"/>
                </a:cubicBezTo>
                <a:cubicBezTo>
                  <a:pt x="15958" y="22854"/>
                  <a:pt x="10433" y="23184"/>
                  <a:pt x="3982" y="23870"/>
                </a:cubicBezTo>
                <a:cubicBezTo>
                  <a:pt x="4350" y="31909"/>
                  <a:pt x="4350" y="39783"/>
                  <a:pt x="5150" y="47594"/>
                </a:cubicBezTo>
                <a:cubicBezTo>
                  <a:pt x="6077" y="56725"/>
                  <a:pt x="7792" y="65793"/>
                  <a:pt x="8985" y="74899"/>
                </a:cubicBezTo>
                <a:cubicBezTo>
                  <a:pt x="10484" y="86430"/>
                  <a:pt x="14789" y="96514"/>
                  <a:pt x="21762" y="105747"/>
                </a:cubicBezTo>
                <a:cubicBezTo>
                  <a:pt x="31871" y="119146"/>
                  <a:pt x="41307" y="133128"/>
                  <a:pt x="51315" y="146616"/>
                </a:cubicBezTo>
                <a:lnTo>
                  <a:pt x="63590" y="172636"/>
                </a:lnTo>
                <a:lnTo>
                  <a:pt x="63590" y="235139"/>
                </a:lnTo>
                <a:lnTo>
                  <a:pt x="62961" y="236697"/>
                </a:lnTo>
                <a:cubicBezTo>
                  <a:pt x="60081" y="239211"/>
                  <a:pt x="55899" y="239783"/>
                  <a:pt x="49270" y="239592"/>
                </a:cubicBezTo>
                <a:cubicBezTo>
                  <a:pt x="39618" y="239307"/>
                  <a:pt x="29966" y="239726"/>
                  <a:pt x="20319" y="240091"/>
                </a:cubicBezTo>
                <a:lnTo>
                  <a:pt x="0" y="240214"/>
                </a:lnTo>
                <a:lnTo>
                  <a:pt x="0" y="228495"/>
                </a:lnTo>
                <a:lnTo>
                  <a:pt x="48152" y="228772"/>
                </a:lnTo>
                <a:cubicBezTo>
                  <a:pt x="53372" y="228810"/>
                  <a:pt x="58147" y="227121"/>
                  <a:pt x="58274" y="221558"/>
                </a:cubicBezTo>
                <a:cubicBezTo>
                  <a:pt x="58579" y="208655"/>
                  <a:pt x="59684" y="195168"/>
                  <a:pt x="56636" y="182874"/>
                </a:cubicBezTo>
                <a:cubicBezTo>
                  <a:pt x="53842" y="171571"/>
                  <a:pt x="46666" y="161081"/>
                  <a:pt x="40278" y="151023"/>
                </a:cubicBezTo>
                <a:cubicBezTo>
                  <a:pt x="31655" y="137472"/>
                  <a:pt x="21317" y="125089"/>
                  <a:pt x="12922" y="111399"/>
                </a:cubicBezTo>
                <a:cubicBezTo>
                  <a:pt x="7576" y="102661"/>
                  <a:pt x="2318" y="92768"/>
                  <a:pt x="743" y="82849"/>
                </a:cubicBezTo>
                <a:lnTo>
                  <a:pt x="0" y="72562"/>
                </a:lnTo>
                <a:lnTo>
                  <a:pt x="0" y="15493"/>
                </a:lnTo>
                <a:lnTo>
                  <a:pt x="735" y="15525"/>
                </a:lnTo>
                <a:cubicBezTo>
                  <a:pt x="8081" y="15460"/>
                  <a:pt x="15392" y="14733"/>
                  <a:pt x="22625" y="12516"/>
                </a:cubicBezTo>
                <a:cubicBezTo>
                  <a:pt x="21406" y="10827"/>
                  <a:pt x="20174" y="9621"/>
                  <a:pt x="18904" y="9519"/>
                </a:cubicBezTo>
                <a:lnTo>
                  <a:pt x="0" y="8301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127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" name="Shape 7117">
            <a:extLst>
              <a:ext uri="{FF2B5EF4-FFF2-40B4-BE49-F238E27FC236}">
                <a16:creationId xmlns:a16="http://schemas.microsoft.com/office/drawing/2014/main" id="{53C71DD7-0A9E-9203-9AA7-2715CA822B41}"/>
              </a:ext>
            </a:extLst>
          </p:cNvPr>
          <p:cNvSpPr>
            <a:spLocks/>
          </p:cNvSpPr>
          <p:nvPr/>
        </p:nvSpPr>
        <p:spPr bwMode="auto">
          <a:xfrm>
            <a:off x="226441000" y="1556756475"/>
            <a:ext cx="100949125" cy="160818513"/>
          </a:xfrm>
          <a:custGeom>
            <a:avLst/>
            <a:gdLst>
              <a:gd name="T0" fmla="*/ 44596 w 63590"/>
              <a:gd name="T1" fmla="*/ 0 h 101303"/>
              <a:gd name="T2" fmla="*/ 63590 w 63590"/>
              <a:gd name="T3" fmla="*/ 1722 h 101303"/>
              <a:gd name="T4" fmla="*/ 63590 w 63590"/>
              <a:gd name="T5" fmla="*/ 11191 h 101303"/>
              <a:gd name="T6" fmla="*/ 61297 w 63590"/>
              <a:gd name="T7" fmla="*/ 10727 h 101303"/>
              <a:gd name="T8" fmla="*/ 12973 w 63590"/>
              <a:gd name="T9" fmla="*/ 24722 h 101303"/>
              <a:gd name="T10" fmla="*/ 7296 w 63590"/>
              <a:gd name="T11" fmla="*/ 33764 h 101303"/>
              <a:gd name="T12" fmla="*/ 29674 w 63590"/>
              <a:gd name="T13" fmla="*/ 27491 h 101303"/>
              <a:gd name="T14" fmla="*/ 7322 w 63590"/>
              <a:gd name="T15" fmla="*/ 68931 h 101303"/>
              <a:gd name="T16" fmla="*/ 10103 w 63590"/>
              <a:gd name="T17" fmla="*/ 66670 h 101303"/>
              <a:gd name="T18" fmla="*/ 59709 w 63590"/>
              <a:gd name="T19" fmla="*/ 32736 h 101303"/>
              <a:gd name="T20" fmla="*/ 63590 w 63590"/>
              <a:gd name="T21" fmla="*/ 31034 h 101303"/>
              <a:gd name="T22" fmla="*/ 63590 w 63590"/>
              <a:gd name="T23" fmla="*/ 42683 h 101303"/>
              <a:gd name="T24" fmla="*/ 34093 w 63590"/>
              <a:gd name="T25" fmla="*/ 60104 h 101303"/>
              <a:gd name="T26" fmla="*/ 13126 w 63590"/>
              <a:gd name="T27" fmla="*/ 76703 h 101303"/>
              <a:gd name="T28" fmla="*/ 61462 w 63590"/>
              <a:gd name="T29" fmla="*/ 87130 h 101303"/>
              <a:gd name="T30" fmla="*/ 63590 w 63590"/>
              <a:gd name="T31" fmla="*/ 85857 h 101303"/>
              <a:gd name="T32" fmla="*/ 63590 w 63590"/>
              <a:gd name="T33" fmla="*/ 95337 h 101303"/>
              <a:gd name="T34" fmla="*/ 50527 w 63590"/>
              <a:gd name="T35" fmla="*/ 99868 h 101303"/>
              <a:gd name="T36" fmla="*/ 8388 w 63590"/>
              <a:gd name="T37" fmla="*/ 84679 h 101303"/>
              <a:gd name="T38" fmla="*/ 0 w 63590"/>
              <a:gd name="T39" fmla="*/ 99299 h 101303"/>
              <a:gd name="T40" fmla="*/ 0 w 63590"/>
              <a:gd name="T41" fmla="*/ 77109 h 101303"/>
              <a:gd name="T42" fmla="*/ 200 w 63590"/>
              <a:gd name="T43" fmla="*/ 76749 h 101303"/>
              <a:gd name="T44" fmla="*/ 0 w 63590"/>
              <a:gd name="T45" fmla="*/ 74123 h 101303"/>
              <a:gd name="T46" fmla="*/ 0 w 63590"/>
              <a:gd name="T47" fmla="*/ 31068 h 101303"/>
              <a:gd name="T48" fmla="*/ 583 w 63590"/>
              <a:gd name="T49" fmla="*/ 28696 h 101303"/>
              <a:gd name="T50" fmla="*/ 19793 w 63590"/>
              <a:gd name="T51" fmla="*/ 7945 h 101303"/>
              <a:gd name="T52" fmla="*/ 44596 w 63590"/>
              <a:gd name="T53" fmla="*/ 0 h 101303"/>
              <a:gd name="T54" fmla="*/ 0 w 63590"/>
              <a:gd name="T55" fmla="*/ 0 h 101303"/>
              <a:gd name="T56" fmla="*/ 63590 w 63590"/>
              <a:gd name="T57" fmla="*/ 101303 h 1013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T54" t="T55" r="T56" b="T57"/>
            <a:pathLst>
              <a:path w="63590" h="101303">
                <a:moveTo>
                  <a:pt x="44596" y="0"/>
                </a:moveTo>
                <a:lnTo>
                  <a:pt x="63590" y="1722"/>
                </a:lnTo>
                <a:lnTo>
                  <a:pt x="63590" y="11191"/>
                </a:lnTo>
                <a:lnTo>
                  <a:pt x="61297" y="10727"/>
                </a:lnTo>
                <a:cubicBezTo>
                  <a:pt x="42285" y="6205"/>
                  <a:pt x="26638" y="11768"/>
                  <a:pt x="12973" y="24722"/>
                </a:cubicBezTo>
                <a:cubicBezTo>
                  <a:pt x="10509" y="27059"/>
                  <a:pt x="9151" y="30717"/>
                  <a:pt x="7296" y="33764"/>
                </a:cubicBezTo>
                <a:cubicBezTo>
                  <a:pt x="26295" y="19909"/>
                  <a:pt x="26295" y="19909"/>
                  <a:pt x="29674" y="27491"/>
                </a:cubicBezTo>
                <a:cubicBezTo>
                  <a:pt x="13367" y="36406"/>
                  <a:pt x="32" y="44661"/>
                  <a:pt x="7322" y="68931"/>
                </a:cubicBezTo>
                <a:cubicBezTo>
                  <a:pt x="8338" y="68118"/>
                  <a:pt x="9303" y="67483"/>
                  <a:pt x="10103" y="66670"/>
                </a:cubicBezTo>
                <a:cubicBezTo>
                  <a:pt x="24543" y="52002"/>
                  <a:pt x="41955" y="42070"/>
                  <a:pt x="59709" y="32736"/>
                </a:cubicBezTo>
                <a:lnTo>
                  <a:pt x="63590" y="31034"/>
                </a:lnTo>
                <a:lnTo>
                  <a:pt x="63590" y="42683"/>
                </a:lnTo>
                <a:lnTo>
                  <a:pt x="34093" y="60104"/>
                </a:lnTo>
                <a:cubicBezTo>
                  <a:pt x="26931" y="64778"/>
                  <a:pt x="20555" y="70747"/>
                  <a:pt x="13126" y="76703"/>
                </a:cubicBezTo>
                <a:cubicBezTo>
                  <a:pt x="28899" y="90305"/>
                  <a:pt x="44926" y="93645"/>
                  <a:pt x="61462" y="87130"/>
                </a:cubicBezTo>
                <a:lnTo>
                  <a:pt x="63590" y="85857"/>
                </a:lnTo>
                <a:lnTo>
                  <a:pt x="63590" y="95337"/>
                </a:lnTo>
                <a:lnTo>
                  <a:pt x="50527" y="99868"/>
                </a:lnTo>
                <a:cubicBezTo>
                  <a:pt x="34995" y="101303"/>
                  <a:pt x="20860" y="96680"/>
                  <a:pt x="8388" y="84679"/>
                </a:cubicBezTo>
                <a:lnTo>
                  <a:pt x="0" y="99299"/>
                </a:lnTo>
                <a:lnTo>
                  <a:pt x="0" y="77109"/>
                </a:lnTo>
                <a:lnTo>
                  <a:pt x="200" y="76749"/>
                </a:lnTo>
                <a:lnTo>
                  <a:pt x="0" y="74123"/>
                </a:lnTo>
                <a:lnTo>
                  <a:pt x="0" y="31068"/>
                </a:lnTo>
                <a:lnTo>
                  <a:pt x="583" y="28696"/>
                </a:lnTo>
                <a:cubicBezTo>
                  <a:pt x="4353" y="20096"/>
                  <a:pt x="11018" y="12847"/>
                  <a:pt x="19793" y="7945"/>
                </a:cubicBezTo>
                <a:cubicBezTo>
                  <a:pt x="27947" y="3399"/>
                  <a:pt x="36160" y="840"/>
                  <a:pt x="44596" y="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127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" name="Shape 7118">
            <a:extLst>
              <a:ext uri="{FF2B5EF4-FFF2-40B4-BE49-F238E27FC236}">
                <a16:creationId xmlns:a16="http://schemas.microsoft.com/office/drawing/2014/main" id="{EA036BD6-BB32-9080-7C26-7BAD700CD476}"/>
              </a:ext>
            </a:extLst>
          </p:cNvPr>
          <p:cNvSpPr>
            <a:spLocks/>
          </p:cNvSpPr>
          <p:nvPr/>
        </p:nvSpPr>
        <p:spPr bwMode="auto">
          <a:xfrm>
            <a:off x="327390125" y="2145769147"/>
            <a:ext cx="12387263" cy="99223513"/>
          </a:xfrm>
          <a:custGeom>
            <a:avLst/>
            <a:gdLst>
              <a:gd name="T0" fmla="*/ 0 w 7803"/>
              <a:gd name="T1" fmla="*/ 0 h 62503"/>
              <a:gd name="T2" fmla="*/ 4731 w 7803"/>
              <a:gd name="T3" fmla="*/ 10029 h 62503"/>
              <a:gd name="T4" fmla="*/ 5251 w 7803"/>
              <a:gd name="T5" fmla="*/ 49507 h 62503"/>
              <a:gd name="T6" fmla="*/ 0 w 7803"/>
              <a:gd name="T7" fmla="*/ 62503 h 62503"/>
              <a:gd name="T8" fmla="*/ 0 w 7803"/>
              <a:gd name="T9" fmla="*/ 0 h 62503"/>
              <a:gd name="T10" fmla="*/ 0 w 7803"/>
              <a:gd name="T11" fmla="*/ 0 h 62503"/>
              <a:gd name="T12" fmla="*/ 7803 w 7803"/>
              <a:gd name="T13" fmla="*/ 62503 h 625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T10" t="T11" r="T12" b="T13"/>
            <a:pathLst>
              <a:path w="7803" h="62503">
                <a:moveTo>
                  <a:pt x="0" y="0"/>
                </a:moveTo>
                <a:lnTo>
                  <a:pt x="4731" y="10029"/>
                </a:lnTo>
                <a:cubicBezTo>
                  <a:pt x="7641" y="22662"/>
                  <a:pt x="7803" y="35867"/>
                  <a:pt x="5251" y="49507"/>
                </a:cubicBezTo>
                <a:lnTo>
                  <a:pt x="0" y="62503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127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" name="Shape 7119">
            <a:extLst>
              <a:ext uri="{FF2B5EF4-FFF2-40B4-BE49-F238E27FC236}">
                <a16:creationId xmlns:a16="http://schemas.microsoft.com/office/drawing/2014/main" id="{AAE4DF80-C105-F94A-B1BA-1198D13E2BB2}"/>
              </a:ext>
            </a:extLst>
          </p:cNvPr>
          <p:cNvSpPr>
            <a:spLocks/>
          </p:cNvSpPr>
          <p:nvPr/>
        </p:nvSpPr>
        <p:spPr bwMode="auto">
          <a:xfrm>
            <a:off x="327390125" y="1863923438"/>
            <a:ext cx="13536613" cy="20635912"/>
          </a:xfrm>
          <a:custGeom>
            <a:avLst/>
            <a:gdLst>
              <a:gd name="T0" fmla="*/ 2306 w 8527"/>
              <a:gd name="T1" fmla="*/ 338 h 12999"/>
              <a:gd name="T2" fmla="*/ 7854 w 8527"/>
              <a:gd name="T3" fmla="*/ 3902 h 12999"/>
              <a:gd name="T4" fmla="*/ 1060 w 8527"/>
              <a:gd name="T5" fmla="*/ 12373 h 12999"/>
              <a:gd name="T6" fmla="*/ 0 w 8527"/>
              <a:gd name="T7" fmla="*/ 12999 h 12999"/>
              <a:gd name="T8" fmla="*/ 0 w 8527"/>
              <a:gd name="T9" fmla="*/ 1349 h 12999"/>
              <a:gd name="T10" fmla="*/ 2306 w 8527"/>
              <a:gd name="T11" fmla="*/ 338 h 12999"/>
              <a:gd name="T12" fmla="*/ 0 w 8527"/>
              <a:gd name="T13" fmla="*/ 0 h 12999"/>
              <a:gd name="T14" fmla="*/ 8527 w 8527"/>
              <a:gd name="T15" fmla="*/ 12999 h 129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T12" t="T13" r="T14" b="T15"/>
            <a:pathLst>
              <a:path w="8527" h="12999">
                <a:moveTo>
                  <a:pt x="2306" y="338"/>
                </a:moveTo>
                <a:cubicBezTo>
                  <a:pt x="4409" y="0"/>
                  <a:pt x="6406" y="708"/>
                  <a:pt x="7854" y="3902"/>
                </a:cubicBezTo>
                <a:cubicBezTo>
                  <a:pt x="8527" y="5375"/>
                  <a:pt x="4057" y="10481"/>
                  <a:pt x="1060" y="12373"/>
                </a:cubicBezTo>
                <a:lnTo>
                  <a:pt x="0" y="12999"/>
                </a:lnTo>
                <a:lnTo>
                  <a:pt x="0" y="1349"/>
                </a:lnTo>
                <a:lnTo>
                  <a:pt x="2306" y="338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127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9" name="Shape 7120">
            <a:extLst>
              <a:ext uri="{FF2B5EF4-FFF2-40B4-BE49-F238E27FC236}">
                <a16:creationId xmlns:a16="http://schemas.microsoft.com/office/drawing/2014/main" id="{E7D4E8AB-B3E4-A646-4FAE-5371C6AFAEAD}"/>
              </a:ext>
            </a:extLst>
          </p:cNvPr>
          <p:cNvSpPr>
            <a:spLocks/>
          </p:cNvSpPr>
          <p:nvPr/>
        </p:nvSpPr>
        <p:spPr bwMode="auto">
          <a:xfrm>
            <a:off x="327390125" y="1840168088"/>
            <a:ext cx="126984125" cy="148613812"/>
          </a:xfrm>
          <a:custGeom>
            <a:avLst/>
            <a:gdLst>
              <a:gd name="T0" fmla="*/ 0 w 79990"/>
              <a:gd name="T1" fmla="*/ 0 h 93615"/>
              <a:gd name="T2" fmla="*/ 7143 w 79990"/>
              <a:gd name="T3" fmla="*/ 648 h 93615"/>
              <a:gd name="T4" fmla="*/ 73094 w 79990"/>
              <a:gd name="T5" fmla="*/ 5563 h 93615"/>
              <a:gd name="T6" fmla="*/ 79177 w 79990"/>
              <a:gd name="T7" fmla="*/ 8001 h 93615"/>
              <a:gd name="T8" fmla="*/ 78161 w 79990"/>
              <a:gd name="T9" fmla="*/ 15418 h 93615"/>
              <a:gd name="T10" fmla="*/ 42347 w 79990"/>
              <a:gd name="T11" fmla="*/ 64300 h 93615"/>
              <a:gd name="T12" fmla="*/ 18086 w 79990"/>
              <a:gd name="T13" fmla="*/ 87343 h 93615"/>
              <a:gd name="T14" fmla="*/ 0 w 79990"/>
              <a:gd name="T15" fmla="*/ 93615 h 93615"/>
              <a:gd name="T16" fmla="*/ 0 w 79990"/>
              <a:gd name="T17" fmla="*/ 84135 h 93615"/>
              <a:gd name="T18" fmla="*/ 21924 w 79990"/>
              <a:gd name="T19" fmla="*/ 71022 h 93615"/>
              <a:gd name="T20" fmla="*/ 40023 w 79990"/>
              <a:gd name="T21" fmla="*/ 48539 h 93615"/>
              <a:gd name="T22" fmla="*/ 56698 w 79990"/>
              <a:gd name="T23" fmla="*/ 24016 h 93615"/>
              <a:gd name="T24" fmla="*/ 58311 w 79990"/>
              <a:gd name="T25" fmla="*/ 21273 h 93615"/>
              <a:gd name="T26" fmla="*/ 0 w 79990"/>
              <a:gd name="T27" fmla="*/ 9469 h 93615"/>
              <a:gd name="T28" fmla="*/ 0 w 79990"/>
              <a:gd name="T29" fmla="*/ 0 h 93615"/>
              <a:gd name="T30" fmla="*/ 0 w 79990"/>
              <a:gd name="T31" fmla="*/ 0 h 93615"/>
              <a:gd name="T32" fmla="*/ 79990 w 79990"/>
              <a:gd name="T33" fmla="*/ 93615 h 936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T30" t="T31" r="T32" b="T33"/>
            <a:pathLst>
              <a:path w="79990" h="93615">
                <a:moveTo>
                  <a:pt x="0" y="0"/>
                </a:moveTo>
                <a:lnTo>
                  <a:pt x="7143" y="648"/>
                </a:lnTo>
                <a:cubicBezTo>
                  <a:pt x="28847" y="6248"/>
                  <a:pt x="50818" y="11024"/>
                  <a:pt x="73094" y="5563"/>
                </a:cubicBezTo>
                <a:cubicBezTo>
                  <a:pt x="74923" y="5118"/>
                  <a:pt x="78593" y="6528"/>
                  <a:pt x="79177" y="8001"/>
                </a:cubicBezTo>
                <a:cubicBezTo>
                  <a:pt x="79990" y="10046"/>
                  <a:pt x="79457" y="13602"/>
                  <a:pt x="78161" y="15418"/>
                </a:cubicBezTo>
                <a:cubicBezTo>
                  <a:pt x="66414" y="31877"/>
                  <a:pt x="54679" y="48362"/>
                  <a:pt x="42347" y="64300"/>
                </a:cubicBezTo>
                <a:cubicBezTo>
                  <a:pt x="35203" y="73540"/>
                  <a:pt x="27218" y="81461"/>
                  <a:pt x="18086" y="87343"/>
                </a:cubicBezTo>
                <a:lnTo>
                  <a:pt x="0" y="93615"/>
                </a:lnTo>
                <a:lnTo>
                  <a:pt x="0" y="84135"/>
                </a:lnTo>
                <a:lnTo>
                  <a:pt x="21924" y="71022"/>
                </a:lnTo>
                <a:cubicBezTo>
                  <a:pt x="29000" y="64910"/>
                  <a:pt x="35083" y="57449"/>
                  <a:pt x="40023" y="48539"/>
                </a:cubicBezTo>
                <a:cubicBezTo>
                  <a:pt x="44836" y="39878"/>
                  <a:pt x="51110" y="32169"/>
                  <a:pt x="56698" y="24016"/>
                </a:cubicBezTo>
                <a:cubicBezTo>
                  <a:pt x="57575" y="22733"/>
                  <a:pt x="58286" y="21323"/>
                  <a:pt x="58311" y="21273"/>
                </a:cubicBezTo>
                <a:lnTo>
                  <a:pt x="0" y="9469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127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" name="Shape 7121">
            <a:extLst>
              <a:ext uri="{FF2B5EF4-FFF2-40B4-BE49-F238E27FC236}">
                <a16:creationId xmlns:a16="http://schemas.microsoft.com/office/drawing/2014/main" id="{09C51AF3-8BA5-0B60-1228-AEA074DC9E21}"/>
              </a:ext>
            </a:extLst>
          </p:cNvPr>
          <p:cNvSpPr>
            <a:spLocks/>
          </p:cNvSpPr>
          <p:nvPr/>
        </p:nvSpPr>
        <p:spPr bwMode="auto">
          <a:xfrm>
            <a:off x="352396425" y="2145769147"/>
            <a:ext cx="21813838" cy="61452125"/>
          </a:xfrm>
          <a:custGeom>
            <a:avLst/>
            <a:gdLst>
              <a:gd name="T0" fmla="*/ 1041 w 13741"/>
              <a:gd name="T1" fmla="*/ 0 h 38710"/>
              <a:gd name="T2" fmla="*/ 2819 w 13741"/>
              <a:gd name="T3" fmla="*/ 419 h 38710"/>
              <a:gd name="T4" fmla="*/ 5652 w 13741"/>
              <a:gd name="T5" fmla="*/ 279 h 38710"/>
              <a:gd name="T6" fmla="*/ 6198 w 13741"/>
              <a:gd name="T7" fmla="*/ 1372 h 38710"/>
              <a:gd name="T8" fmla="*/ 9182 w 13741"/>
              <a:gd name="T9" fmla="*/ 7277 h 38710"/>
              <a:gd name="T10" fmla="*/ 11595 w 13741"/>
              <a:gd name="T11" fmla="*/ 13500 h 38710"/>
              <a:gd name="T12" fmla="*/ 13741 w 13741"/>
              <a:gd name="T13" fmla="*/ 18504 h 38710"/>
              <a:gd name="T14" fmla="*/ 11709 w 13741"/>
              <a:gd name="T15" fmla="*/ 25260 h 38710"/>
              <a:gd name="T16" fmla="*/ 10858 w 13741"/>
              <a:gd name="T17" fmla="*/ 30112 h 38710"/>
              <a:gd name="T18" fmla="*/ 8776 w 13741"/>
              <a:gd name="T19" fmla="*/ 34227 h 38710"/>
              <a:gd name="T20" fmla="*/ 7696 w 13741"/>
              <a:gd name="T21" fmla="*/ 36373 h 38710"/>
              <a:gd name="T22" fmla="*/ 4458 w 13741"/>
              <a:gd name="T23" fmla="*/ 37249 h 38710"/>
              <a:gd name="T24" fmla="*/ 2197 w 13741"/>
              <a:gd name="T25" fmla="*/ 38710 h 38710"/>
              <a:gd name="T26" fmla="*/ 1727 w 13741"/>
              <a:gd name="T27" fmla="*/ 36119 h 38710"/>
              <a:gd name="T28" fmla="*/ 737 w 13741"/>
              <a:gd name="T29" fmla="*/ 33464 h 38710"/>
              <a:gd name="T30" fmla="*/ 902 w 13741"/>
              <a:gd name="T31" fmla="*/ 30937 h 38710"/>
              <a:gd name="T32" fmla="*/ 1207 w 13741"/>
              <a:gd name="T33" fmla="*/ 26391 h 38710"/>
              <a:gd name="T34" fmla="*/ 2781 w 13741"/>
              <a:gd name="T35" fmla="*/ 21908 h 38710"/>
              <a:gd name="T36" fmla="*/ 2718 w 13741"/>
              <a:gd name="T37" fmla="*/ 17386 h 38710"/>
              <a:gd name="T38" fmla="*/ 2667 w 13741"/>
              <a:gd name="T39" fmla="*/ 13449 h 38710"/>
              <a:gd name="T40" fmla="*/ 876 w 13741"/>
              <a:gd name="T41" fmla="*/ 9525 h 38710"/>
              <a:gd name="T42" fmla="*/ 267 w 13741"/>
              <a:gd name="T43" fmla="*/ 5537 h 38710"/>
              <a:gd name="T44" fmla="*/ 0 w 13741"/>
              <a:gd name="T45" fmla="*/ 3759 h 38710"/>
              <a:gd name="T46" fmla="*/ 749 w 13741"/>
              <a:gd name="T47" fmla="*/ 1842 h 38710"/>
              <a:gd name="T48" fmla="*/ 1041 w 13741"/>
              <a:gd name="T49" fmla="*/ 0 h 38710"/>
              <a:gd name="T50" fmla="*/ 0 w 13741"/>
              <a:gd name="T51" fmla="*/ 0 h 38710"/>
              <a:gd name="T52" fmla="*/ 13741 w 13741"/>
              <a:gd name="T53" fmla="*/ 38710 h 387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T50" t="T51" r="T52" b="T53"/>
            <a:pathLst>
              <a:path w="13741" h="38710">
                <a:moveTo>
                  <a:pt x="1041" y="0"/>
                </a:moveTo>
                <a:cubicBezTo>
                  <a:pt x="2819" y="419"/>
                  <a:pt x="5652" y="279"/>
                  <a:pt x="6198" y="1372"/>
                </a:cubicBezTo>
                <a:cubicBezTo>
                  <a:pt x="9182" y="7277"/>
                  <a:pt x="11595" y="13500"/>
                  <a:pt x="13741" y="18504"/>
                </a:cubicBezTo>
                <a:cubicBezTo>
                  <a:pt x="11709" y="25260"/>
                  <a:pt x="10858" y="30112"/>
                  <a:pt x="8776" y="34227"/>
                </a:cubicBezTo>
                <a:cubicBezTo>
                  <a:pt x="7696" y="36373"/>
                  <a:pt x="4458" y="37249"/>
                  <a:pt x="2197" y="38710"/>
                </a:cubicBezTo>
                <a:cubicBezTo>
                  <a:pt x="1727" y="36119"/>
                  <a:pt x="737" y="33464"/>
                  <a:pt x="902" y="30937"/>
                </a:cubicBezTo>
                <a:cubicBezTo>
                  <a:pt x="1207" y="26391"/>
                  <a:pt x="2781" y="21908"/>
                  <a:pt x="2718" y="17386"/>
                </a:cubicBezTo>
                <a:cubicBezTo>
                  <a:pt x="2667" y="13449"/>
                  <a:pt x="876" y="9525"/>
                  <a:pt x="267" y="5537"/>
                </a:cubicBezTo>
                <a:cubicBezTo>
                  <a:pt x="0" y="3759"/>
                  <a:pt x="749" y="1842"/>
                  <a:pt x="1041" y="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127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1" name="Shape 7122">
            <a:extLst>
              <a:ext uri="{FF2B5EF4-FFF2-40B4-BE49-F238E27FC236}">
                <a16:creationId xmlns:a16="http://schemas.microsoft.com/office/drawing/2014/main" id="{8AC1D787-170A-9DC2-B07B-53976A62FAE3}"/>
              </a:ext>
            </a:extLst>
          </p:cNvPr>
          <p:cNvSpPr>
            <a:spLocks/>
          </p:cNvSpPr>
          <p:nvPr/>
        </p:nvSpPr>
        <p:spPr bwMode="auto">
          <a:xfrm>
            <a:off x="32011938" y="2145769147"/>
            <a:ext cx="72035987" cy="189231587"/>
          </a:xfrm>
          <a:custGeom>
            <a:avLst/>
            <a:gdLst>
              <a:gd name="T0" fmla="*/ 45377 w 45377"/>
              <a:gd name="T1" fmla="*/ 0 h 119201"/>
              <a:gd name="T2" fmla="*/ 45377 w 45377"/>
              <a:gd name="T3" fmla="*/ 19356 h 119201"/>
              <a:gd name="T4" fmla="*/ 25172 w 45377"/>
              <a:gd name="T5" fmla="*/ 40843 h 119201"/>
              <a:gd name="T6" fmla="*/ 22695 w 45377"/>
              <a:gd name="T7" fmla="*/ 49772 h 119201"/>
              <a:gd name="T8" fmla="*/ 35700 w 45377"/>
              <a:gd name="T9" fmla="*/ 43828 h 119201"/>
              <a:gd name="T10" fmla="*/ 39154 w 45377"/>
              <a:gd name="T11" fmla="*/ 41212 h 119201"/>
              <a:gd name="T12" fmla="*/ 45377 w 45377"/>
              <a:gd name="T13" fmla="*/ 33874 h 119201"/>
              <a:gd name="T14" fmla="*/ 45377 w 45377"/>
              <a:gd name="T15" fmla="*/ 119201 h 119201"/>
              <a:gd name="T16" fmla="*/ 22479 w 45377"/>
              <a:gd name="T17" fmla="*/ 117666 h 119201"/>
              <a:gd name="T18" fmla="*/ 15875 w 45377"/>
              <a:gd name="T19" fmla="*/ 113297 h 119201"/>
              <a:gd name="T20" fmla="*/ 10973 w 45377"/>
              <a:gd name="T21" fmla="*/ 45060 h 119201"/>
              <a:gd name="T22" fmla="*/ 25654 w 45377"/>
              <a:gd name="T23" fmla="*/ 25095 h 119201"/>
              <a:gd name="T24" fmla="*/ 45377 w 45377"/>
              <a:gd name="T25" fmla="*/ 0 h 119201"/>
              <a:gd name="T26" fmla="*/ 0 w 45377"/>
              <a:gd name="T27" fmla="*/ 0 h 119201"/>
              <a:gd name="T28" fmla="*/ 45377 w 45377"/>
              <a:gd name="T29" fmla="*/ 119201 h 1192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T26" t="T27" r="T28" b="T29"/>
            <a:pathLst>
              <a:path w="45377" h="119201">
                <a:moveTo>
                  <a:pt x="45377" y="0"/>
                </a:moveTo>
                <a:lnTo>
                  <a:pt x="45377" y="19356"/>
                </a:lnTo>
                <a:lnTo>
                  <a:pt x="25172" y="40843"/>
                </a:lnTo>
                <a:cubicBezTo>
                  <a:pt x="23355" y="42939"/>
                  <a:pt x="23432" y="46901"/>
                  <a:pt x="22695" y="49772"/>
                </a:cubicBezTo>
                <a:cubicBezTo>
                  <a:pt x="27991" y="47371"/>
                  <a:pt x="31890" y="45695"/>
                  <a:pt x="35700" y="43828"/>
                </a:cubicBezTo>
                <a:cubicBezTo>
                  <a:pt x="36970" y="43206"/>
                  <a:pt x="38214" y="42291"/>
                  <a:pt x="39154" y="41212"/>
                </a:cubicBezTo>
                <a:lnTo>
                  <a:pt x="45377" y="33874"/>
                </a:lnTo>
                <a:lnTo>
                  <a:pt x="45377" y="119201"/>
                </a:lnTo>
                <a:lnTo>
                  <a:pt x="22479" y="117666"/>
                </a:lnTo>
                <a:cubicBezTo>
                  <a:pt x="20193" y="117475"/>
                  <a:pt x="17374" y="115367"/>
                  <a:pt x="15875" y="113297"/>
                </a:cubicBezTo>
                <a:cubicBezTo>
                  <a:pt x="0" y="91339"/>
                  <a:pt x="4204" y="67818"/>
                  <a:pt x="10973" y="45060"/>
                </a:cubicBezTo>
                <a:cubicBezTo>
                  <a:pt x="13233" y="37440"/>
                  <a:pt x="20511" y="31610"/>
                  <a:pt x="25654" y="25095"/>
                </a:cubicBezTo>
                <a:lnTo>
                  <a:pt x="45377" y="0"/>
                </a:lnTo>
                <a:close/>
              </a:path>
            </a:pathLst>
          </a:custGeom>
          <a:solidFill>
            <a:srgbClr val="D3D9E7"/>
          </a:soli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127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2" name="Shape 7123">
            <a:extLst>
              <a:ext uri="{FF2B5EF4-FFF2-40B4-BE49-F238E27FC236}">
                <a16:creationId xmlns:a16="http://schemas.microsoft.com/office/drawing/2014/main" id="{072FDBB1-D99C-087B-EB90-A30CE1704B82}"/>
              </a:ext>
            </a:extLst>
          </p:cNvPr>
          <p:cNvSpPr>
            <a:spLocks/>
          </p:cNvSpPr>
          <p:nvPr/>
        </p:nvSpPr>
        <p:spPr bwMode="auto">
          <a:xfrm>
            <a:off x="104047925" y="2145769147"/>
            <a:ext cx="217136663" cy="328002900"/>
          </a:xfrm>
          <a:custGeom>
            <a:avLst/>
            <a:gdLst>
              <a:gd name="T0" fmla="*/ 43942 w 136779"/>
              <a:gd name="T1" fmla="*/ 178 h 206616"/>
              <a:gd name="T2" fmla="*/ 44018 w 136779"/>
              <a:gd name="T3" fmla="*/ 113182 h 206616"/>
              <a:gd name="T4" fmla="*/ 46660 w 136779"/>
              <a:gd name="T5" fmla="*/ 113627 h 206616"/>
              <a:gd name="T6" fmla="*/ 48984 w 136779"/>
              <a:gd name="T7" fmla="*/ 99568 h 206616"/>
              <a:gd name="T8" fmla="*/ 48298 w 136779"/>
              <a:gd name="T9" fmla="*/ 71920 h 206616"/>
              <a:gd name="T10" fmla="*/ 51676 w 136779"/>
              <a:gd name="T11" fmla="*/ 7683 h 206616"/>
              <a:gd name="T12" fmla="*/ 60046 w 136779"/>
              <a:gd name="T13" fmla="*/ 343 h 206616"/>
              <a:gd name="T14" fmla="*/ 73698 w 136779"/>
              <a:gd name="T15" fmla="*/ 1283 h 206616"/>
              <a:gd name="T16" fmla="*/ 73977 w 136779"/>
              <a:gd name="T17" fmla="*/ 7163 h 206616"/>
              <a:gd name="T18" fmla="*/ 77838 w 136779"/>
              <a:gd name="T19" fmla="*/ 60604 h 206616"/>
              <a:gd name="T20" fmla="*/ 90018 w 136779"/>
              <a:gd name="T21" fmla="*/ 89154 h 206616"/>
              <a:gd name="T22" fmla="*/ 117373 w 136779"/>
              <a:gd name="T23" fmla="*/ 128778 h 206616"/>
              <a:gd name="T24" fmla="*/ 133731 w 136779"/>
              <a:gd name="T25" fmla="*/ 160630 h 206616"/>
              <a:gd name="T26" fmla="*/ 135382 w 136779"/>
              <a:gd name="T27" fmla="*/ 199314 h 206616"/>
              <a:gd name="T28" fmla="*/ 125247 w 136779"/>
              <a:gd name="T29" fmla="*/ 206527 h 206616"/>
              <a:gd name="T30" fmla="*/ 30505 w 136779"/>
              <a:gd name="T31" fmla="*/ 205969 h 206616"/>
              <a:gd name="T32" fmla="*/ 0 w 136779"/>
              <a:gd name="T33" fmla="*/ 203923 h 206616"/>
              <a:gd name="T34" fmla="*/ 0 w 136779"/>
              <a:gd name="T35" fmla="*/ 118595 h 206616"/>
              <a:gd name="T36" fmla="*/ 18517 w 136779"/>
              <a:gd name="T37" fmla="*/ 96761 h 206616"/>
              <a:gd name="T38" fmla="*/ 22682 w 136779"/>
              <a:gd name="T39" fmla="*/ 86589 h 206616"/>
              <a:gd name="T40" fmla="*/ 20574 w 136779"/>
              <a:gd name="T41" fmla="*/ 84899 h 206616"/>
              <a:gd name="T42" fmla="*/ 15862 w 136779"/>
              <a:gd name="T43" fmla="*/ 88125 h 206616"/>
              <a:gd name="T44" fmla="*/ 3416 w 136779"/>
              <a:gd name="T45" fmla="*/ 100444 h 206616"/>
              <a:gd name="T46" fmla="*/ 0 w 136779"/>
              <a:gd name="T47" fmla="*/ 104077 h 206616"/>
              <a:gd name="T48" fmla="*/ 0 w 136779"/>
              <a:gd name="T49" fmla="*/ 84721 h 206616"/>
              <a:gd name="T50" fmla="*/ 17158 w 136779"/>
              <a:gd name="T51" fmla="*/ 62890 h 206616"/>
              <a:gd name="T52" fmla="*/ 26771 w 136779"/>
              <a:gd name="T53" fmla="*/ 28397 h 206616"/>
              <a:gd name="T54" fmla="*/ 27546 w 136779"/>
              <a:gd name="T55" fmla="*/ 673 h 206616"/>
              <a:gd name="T56" fmla="*/ 43942 w 136779"/>
              <a:gd name="T57" fmla="*/ 178 h 206616"/>
              <a:gd name="T58" fmla="*/ 0 w 136779"/>
              <a:gd name="T59" fmla="*/ 0 h 206616"/>
              <a:gd name="T60" fmla="*/ 136779 w 136779"/>
              <a:gd name="T61" fmla="*/ 206616 h 2066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T58" t="T59" r="T60" b="T61"/>
            <a:pathLst>
              <a:path w="136779" h="206616">
                <a:moveTo>
                  <a:pt x="43942" y="178"/>
                </a:moveTo>
                <a:cubicBezTo>
                  <a:pt x="39230" y="38430"/>
                  <a:pt x="38367" y="75768"/>
                  <a:pt x="44018" y="113182"/>
                </a:cubicBezTo>
                <a:cubicBezTo>
                  <a:pt x="44894" y="113335"/>
                  <a:pt x="45783" y="113487"/>
                  <a:pt x="46660" y="113627"/>
                </a:cubicBezTo>
                <a:cubicBezTo>
                  <a:pt x="47472" y="108940"/>
                  <a:pt x="48908" y="104292"/>
                  <a:pt x="48984" y="99568"/>
                </a:cubicBezTo>
                <a:cubicBezTo>
                  <a:pt x="49124" y="90360"/>
                  <a:pt x="47942" y="81089"/>
                  <a:pt x="48298" y="71920"/>
                </a:cubicBezTo>
                <a:cubicBezTo>
                  <a:pt x="49149" y="50482"/>
                  <a:pt x="50736" y="29108"/>
                  <a:pt x="51676" y="7683"/>
                </a:cubicBezTo>
                <a:cubicBezTo>
                  <a:pt x="51956" y="1397"/>
                  <a:pt x="55067" y="0"/>
                  <a:pt x="60046" y="343"/>
                </a:cubicBezTo>
                <a:cubicBezTo>
                  <a:pt x="64376" y="635"/>
                  <a:pt x="68707" y="940"/>
                  <a:pt x="73698" y="1283"/>
                </a:cubicBezTo>
                <a:cubicBezTo>
                  <a:pt x="73787" y="3289"/>
                  <a:pt x="73850" y="5220"/>
                  <a:pt x="73977" y="7163"/>
                </a:cubicBezTo>
                <a:cubicBezTo>
                  <a:pt x="75108" y="24993"/>
                  <a:pt x="75057" y="43002"/>
                  <a:pt x="77838" y="60604"/>
                </a:cubicBezTo>
                <a:cubicBezTo>
                  <a:pt x="79413" y="70523"/>
                  <a:pt x="84671" y="80416"/>
                  <a:pt x="90018" y="89154"/>
                </a:cubicBezTo>
                <a:cubicBezTo>
                  <a:pt x="98412" y="102845"/>
                  <a:pt x="108750" y="115227"/>
                  <a:pt x="117373" y="128778"/>
                </a:cubicBezTo>
                <a:cubicBezTo>
                  <a:pt x="123761" y="138836"/>
                  <a:pt x="130937" y="149327"/>
                  <a:pt x="133731" y="160630"/>
                </a:cubicBezTo>
                <a:cubicBezTo>
                  <a:pt x="136779" y="172923"/>
                  <a:pt x="135674" y="186411"/>
                  <a:pt x="135382" y="199314"/>
                </a:cubicBezTo>
                <a:cubicBezTo>
                  <a:pt x="135242" y="204876"/>
                  <a:pt x="130467" y="206566"/>
                  <a:pt x="125247" y="206527"/>
                </a:cubicBezTo>
                <a:cubicBezTo>
                  <a:pt x="93662" y="206286"/>
                  <a:pt x="62090" y="206616"/>
                  <a:pt x="30505" y="205969"/>
                </a:cubicBezTo>
                <a:lnTo>
                  <a:pt x="0" y="203923"/>
                </a:lnTo>
                <a:lnTo>
                  <a:pt x="0" y="118595"/>
                </a:lnTo>
                <a:lnTo>
                  <a:pt x="18517" y="96761"/>
                </a:lnTo>
                <a:cubicBezTo>
                  <a:pt x="20663" y="94069"/>
                  <a:pt x="21336" y="90018"/>
                  <a:pt x="22682" y="86589"/>
                </a:cubicBezTo>
                <a:cubicBezTo>
                  <a:pt x="21984" y="86030"/>
                  <a:pt x="21272" y="85471"/>
                  <a:pt x="20574" y="84899"/>
                </a:cubicBezTo>
                <a:cubicBezTo>
                  <a:pt x="18986" y="85966"/>
                  <a:pt x="17234" y="86817"/>
                  <a:pt x="15862" y="88125"/>
                </a:cubicBezTo>
                <a:cubicBezTo>
                  <a:pt x="11633" y="92126"/>
                  <a:pt x="7468" y="96228"/>
                  <a:pt x="3416" y="100444"/>
                </a:cubicBezTo>
                <a:lnTo>
                  <a:pt x="0" y="104077"/>
                </a:lnTo>
                <a:lnTo>
                  <a:pt x="0" y="84721"/>
                </a:lnTo>
                <a:lnTo>
                  <a:pt x="17158" y="62890"/>
                </a:lnTo>
                <a:cubicBezTo>
                  <a:pt x="24066" y="53175"/>
                  <a:pt x="27076" y="41199"/>
                  <a:pt x="26771" y="28397"/>
                </a:cubicBezTo>
                <a:cubicBezTo>
                  <a:pt x="26568" y="19494"/>
                  <a:pt x="27241" y="10604"/>
                  <a:pt x="27546" y="673"/>
                </a:cubicBezTo>
                <a:cubicBezTo>
                  <a:pt x="32651" y="521"/>
                  <a:pt x="37833" y="368"/>
                  <a:pt x="43942" y="178"/>
                </a:cubicBezTo>
                <a:close/>
              </a:path>
            </a:pathLst>
          </a:custGeom>
          <a:solidFill>
            <a:srgbClr val="D3D9E7"/>
          </a:soli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127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3" name="Shape 7124">
            <a:extLst>
              <a:ext uri="{FF2B5EF4-FFF2-40B4-BE49-F238E27FC236}">
                <a16:creationId xmlns:a16="http://schemas.microsoft.com/office/drawing/2014/main" id="{3CE261B6-5A59-D3CD-CE35-8E574EC8FBF5}"/>
              </a:ext>
            </a:extLst>
          </p:cNvPr>
          <p:cNvSpPr>
            <a:spLocks/>
          </p:cNvSpPr>
          <p:nvPr/>
        </p:nvSpPr>
        <p:spPr bwMode="auto">
          <a:xfrm>
            <a:off x="226485450" y="2145769147"/>
            <a:ext cx="193467038" cy="138830050"/>
          </a:xfrm>
          <a:custGeom>
            <a:avLst/>
            <a:gdLst>
              <a:gd name="T0" fmla="*/ 61278 w 121869"/>
              <a:gd name="T1" fmla="*/ 4521 h 87452"/>
              <a:gd name="T2" fmla="*/ 81331 w 121869"/>
              <a:gd name="T3" fmla="*/ 9296 h 87452"/>
              <a:gd name="T4" fmla="*/ 101638 w 121869"/>
              <a:gd name="T5" fmla="*/ 12751 h 87452"/>
              <a:gd name="T6" fmla="*/ 121869 w 121869"/>
              <a:gd name="T7" fmla="*/ 16802 h 87452"/>
              <a:gd name="T8" fmla="*/ 121844 w 121869"/>
              <a:gd name="T9" fmla="*/ 16840 h 87452"/>
              <a:gd name="T10" fmla="*/ 121133 w 121869"/>
              <a:gd name="T11" fmla="*/ 18250 h 87452"/>
              <a:gd name="T12" fmla="*/ 120256 w 121869"/>
              <a:gd name="T13" fmla="*/ 19533 h 87452"/>
              <a:gd name="T14" fmla="*/ 114681 w 121869"/>
              <a:gd name="T15" fmla="*/ 27686 h 87452"/>
              <a:gd name="T16" fmla="*/ 108395 w 121869"/>
              <a:gd name="T17" fmla="*/ 35395 h 87452"/>
              <a:gd name="T18" fmla="*/ 103581 w 121869"/>
              <a:gd name="T19" fmla="*/ 44056 h 87452"/>
              <a:gd name="T20" fmla="*/ 93701 w 121869"/>
              <a:gd name="T21" fmla="*/ 61874 h 87452"/>
              <a:gd name="T22" fmla="*/ 79248 w 121869"/>
              <a:gd name="T23" fmla="*/ 73901 h 87452"/>
              <a:gd name="T24" fmla="*/ 61443 w 121869"/>
              <a:gd name="T25" fmla="*/ 80924 h 87452"/>
              <a:gd name="T26" fmla="*/ 44895 w 121869"/>
              <a:gd name="T27" fmla="*/ 87452 h 87452"/>
              <a:gd name="T28" fmla="*/ 28867 w 121869"/>
              <a:gd name="T29" fmla="*/ 84099 h 87452"/>
              <a:gd name="T30" fmla="*/ 13094 w 121869"/>
              <a:gd name="T31" fmla="*/ 70498 h 87452"/>
              <a:gd name="T32" fmla="*/ 20523 w 121869"/>
              <a:gd name="T33" fmla="*/ 64541 h 87452"/>
              <a:gd name="T34" fmla="*/ 26911 w 121869"/>
              <a:gd name="T35" fmla="*/ 58572 h 87452"/>
              <a:gd name="T36" fmla="*/ 34061 w 121869"/>
              <a:gd name="T37" fmla="*/ 53899 h 87452"/>
              <a:gd name="T38" fmla="*/ 43980 w 121869"/>
              <a:gd name="T39" fmla="*/ 47422 h 87452"/>
              <a:gd name="T40" fmla="*/ 54635 w 121869"/>
              <a:gd name="T41" fmla="*/ 42189 h 87452"/>
              <a:gd name="T42" fmla="*/ 64630 w 121869"/>
              <a:gd name="T43" fmla="*/ 35852 h 87452"/>
              <a:gd name="T44" fmla="*/ 67615 w 121869"/>
              <a:gd name="T45" fmla="*/ 33960 h 87452"/>
              <a:gd name="T46" fmla="*/ 72085 w 121869"/>
              <a:gd name="T47" fmla="*/ 28854 h 87452"/>
              <a:gd name="T48" fmla="*/ 71412 w 121869"/>
              <a:gd name="T49" fmla="*/ 27381 h 87452"/>
              <a:gd name="T50" fmla="*/ 68517 w 121869"/>
              <a:gd name="T51" fmla="*/ 20993 h 87452"/>
              <a:gd name="T52" fmla="*/ 63437 w 121869"/>
              <a:gd name="T53" fmla="*/ 24549 h 87452"/>
              <a:gd name="T54" fmla="*/ 59677 w 121869"/>
              <a:gd name="T55" fmla="*/ 26530 h 87452"/>
              <a:gd name="T56" fmla="*/ 41923 w 121869"/>
              <a:gd name="T57" fmla="*/ 35865 h 87452"/>
              <a:gd name="T58" fmla="*/ 24511 w 121869"/>
              <a:gd name="T59" fmla="*/ 45796 h 87452"/>
              <a:gd name="T60" fmla="*/ 10071 w 121869"/>
              <a:gd name="T61" fmla="*/ 60465 h 87452"/>
              <a:gd name="T62" fmla="*/ 9271 w 121869"/>
              <a:gd name="T63" fmla="*/ 61277 h 87452"/>
              <a:gd name="T64" fmla="*/ 8306 w 121869"/>
              <a:gd name="T65" fmla="*/ 61913 h 87452"/>
              <a:gd name="T66" fmla="*/ 7303 w 121869"/>
              <a:gd name="T67" fmla="*/ 62725 h 87452"/>
              <a:gd name="T68" fmla="*/ 0 w 121869"/>
              <a:gd name="T69" fmla="*/ 38456 h 87452"/>
              <a:gd name="T70" fmla="*/ 13335 w 121869"/>
              <a:gd name="T71" fmla="*/ 30200 h 87452"/>
              <a:gd name="T72" fmla="*/ 29642 w 121869"/>
              <a:gd name="T73" fmla="*/ 21285 h 87452"/>
              <a:gd name="T74" fmla="*/ 26264 w 121869"/>
              <a:gd name="T75" fmla="*/ 13703 h 87452"/>
              <a:gd name="T76" fmla="*/ 26264 w 121869"/>
              <a:gd name="T77" fmla="*/ 13703 h 87452"/>
              <a:gd name="T78" fmla="*/ 7264 w 121869"/>
              <a:gd name="T79" fmla="*/ 27559 h 87452"/>
              <a:gd name="T80" fmla="*/ 9131 w 121869"/>
              <a:gd name="T81" fmla="*/ 24511 h 87452"/>
              <a:gd name="T82" fmla="*/ 10478 w 121869"/>
              <a:gd name="T83" fmla="*/ 20853 h 87452"/>
              <a:gd name="T84" fmla="*/ 12941 w 121869"/>
              <a:gd name="T85" fmla="*/ 18517 h 87452"/>
              <a:gd name="T86" fmla="*/ 26607 w 121869"/>
              <a:gd name="T87" fmla="*/ 5563 h 87452"/>
              <a:gd name="T88" fmla="*/ 42253 w 121869"/>
              <a:gd name="T89" fmla="*/ 0 h 87452"/>
              <a:gd name="T90" fmla="*/ 61278 w 121869"/>
              <a:gd name="T91" fmla="*/ 4521 h 87452"/>
              <a:gd name="T92" fmla="*/ 0 w 121869"/>
              <a:gd name="T93" fmla="*/ 0 h 87452"/>
              <a:gd name="T94" fmla="*/ 121869 w 121869"/>
              <a:gd name="T95" fmla="*/ 87452 h 874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T92" t="T93" r="T94" b="T95"/>
            <a:pathLst>
              <a:path w="121869" h="87452">
                <a:moveTo>
                  <a:pt x="61278" y="4521"/>
                </a:moveTo>
                <a:cubicBezTo>
                  <a:pt x="81331" y="9296"/>
                  <a:pt x="101638" y="12751"/>
                  <a:pt x="121869" y="16802"/>
                </a:cubicBezTo>
                <a:cubicBezTo>
                  <a:pt x="121844" y="16840"/>
                  <a:pt x="121133" y="18250"/>
                  <a:pt x="120256" y="19533"/>
                </a:cubicBezTo>
                <a:cubicBezTo>
                  <a:pt x="114681" y="27686"/>
                  <a:pt x="108395" y="35395"/>
                  <a:pt x="103581" y="44056"/>
                </a:cubicBezTo>
                <a:cubicBezTo>
                  <a:pt x="93701" y="61874"/>
                  <a:pt x="79248" y="73901"/>
                  <a:pt x="61443" y="80924"/>
                </a:cubicBezTo>
                <a:cubicBezTo>
                  <a:pt x="44895" y="87452"/>
                  <a:pt x="28867" y="84099"/>
                  <a:pt x="13094" y="70498"/>
                </a:cubicBezTo>
                <a:cubicBezTo>
                  <a:pt x="20523" y="64541"/>
                  <a:pt x="26911" y="58572"/>
                  <a:pt x="34061" y="53899"/>
                </a:cubicBezTo>
                <a:cubicBezTo>
                  <a:pt x="43980" y="47422"/>
                  <a:pt x="54635" y="42189"/>
                  <a:pt x="64630" y="35852"/>
                </a:cubicBezTo>
                <a:cubicBezTo>
                  <a:pt x="67615" y="33960"/>
                  <a:pt x="72085" y="28854"/>
                  <a:pt x="71412" y="27381"/>
                </a:cubicBezTo>
                <a:cubicBezTo>
                  <a:pt x="68517" y="20993"/>
                  <a:pt x="63437" y="24549"/>
                  <a:pt x="59677" y="26530"/>
                </a:cubicBezTo>
                <a:cubicBezTo>
                  <a:pt x="41923" y="35865"/>
                  <a:pt x="24511" y="45796"/>
                  <a:pt x="10071" y="60465"/>
                </a:cubicBezTo>
                <a:cubicBezTo>
                  <a:pt x="9271" y="61277"/>
                  <a:pt x="8306" y="61913"/>
                  <a:pt x="7303" y="62725"/>
                </a:cubicBezTo>
                <a:cubicBezTo>
                  <a:pt x="0" y="38456"/>
                  <a:pt x="13335" y="30200"/>
                  <a:pt x="29642" y="21285"/>
                </a:cubicBezTo>
                <a:cubicBezTo>
                  <a:pt x="26264" y="13703"/>
                  <a:pt x="26264" y="13703"/>
                  <a:pt x="7264" y="27559"/>
                </a:cubicBezTo>
                <a:cubicBezTo>
                  <a:pt x="9131" y="24511"/>
                  <a:pt x="10478" y="20853"/>
                  <a:pt x="12941" y="18517"/>
                </a:cubicBezTo>
                <a:cubicBezTo>
                  <a:pt x="26607" y="5563"/>
                  <a:pt x="42253" y="0"/>
                  <a:pt x="61278" y="4521"/>
                </a:cubicBezTo>
                <a:close/>
              </a:path>
            </a:pathLst>
          </a:custGeom>
          <a:solidFill>
            <a:srgbClr val="33A65E"/>
          </a:soli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127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4" name="Shape 7125">
            <a:extLst>
              <a:ext uri="{FF2B5EF4-FFF2-40B4-BE49-F238E27FC236}">
                <a16:creationId xmlns:a16="http://schemas.microsoft.com/office/drawing/2014/main" id="{9210CD89-0B6F-0854-9496-B58D5BE52831}"/>
              </a:ext>
            </a:extLst>
          </p:cNvPr>
          <p:cNvSpPr>
            <a:spLocks/>
          </p:cNvSpPr>
          <p:nvPr/>
        </p:nvSpPr>
        <p:spPr bwMode="auto">
          <a:xfrm>
            <a:off x="27262138" y="2145769147"/>
            <a:ext cx="147862925" cy="119246650"/>
          </a:xfrm>
          <a:custGeom>
            <a:avLst/>
            <a:gdLst>
              <a:gd name="T0" fmla="*/ 32320 w 93142"/>
              <a:gd name="T1" fmla="*/ 2652 h 75116"/>
              <a:gd name="T2" fmla="*/ 63995 w 93142"/>
              <a:gd name="T3" fmla="*/ 0 h 75116"/>
              <a:gd name="T4" fmla="*/ 91370 w 93142"/>
              <a:gd name="T5" fmla="*/ 19845 h 75116"/>
              <a:gd name="T6" fmla="*/ 93142 w 93142"/>
              <a:gd name="T7" fmla="*/ 44877 h 75116"/>
              <a:gd name="T8" fmla="*/ 86703 w 93142"/>
              <a:gd name="T9" fmla="*/ 41931 h 75116"/>
              <a:gd name="T10" fmla="*/ 80772 w 93142"/>
              <a:gd name="T11" fmla="*/ 38286 h 75116"/>
              <a:gd name="T12" fmla="*/ 74447 w 93142"/>
              <a:gd name="T13" fmla="*/ 36571 h 75116"/>
              <a:gd name="T14" fmla="*/ 68402 w 93142"/>
              <a:gd name="T15" fmla="*/ 34933 h 75116"/>
              <a:gd name="T16" fmla="*/ 61570 w 93142"/>
              <a:gd name="T17" fmla="*/ 32964 h 75116"/>
              <a:gd name="T18" fmla="*/ 55956 w 93142"/>
              <a:gd name="T19" fmla="*/ 37714 h 75116"/>
              <a:gd name="T20" fmla="*/ 67767 w 93142"/>
              <a:gd name="T21" fmla="*/ 42807 h 75116"/>
              <a:gd name="T22" fmla="*/ 78956 w 93142"/>
              <a:gd name="T23" fmla="*/ 47633 h 75116"/>
              <a:gd name="T24" fmla="*/ 90208 w 93142"/>
              <a:gd name="T25" fmla="*/ 52484 h 75116"/>
              <a:gd name="T26" fmla="*/ 83668 w 93142"/>
              <a:gd name="T27" fmla="*/ 68740 h 75116"/>
              <a:gd name="T28" fmla="*/ 69977 w 93142"/>
              <a:gd name="T29" fmla="*/ 75116 h 75116"/>
              <a:gd name="T30" fmla="*/ 54788 w 93142"/>
              <a:gd name="T31" fmla="*/ 72118 h 75116"/>
              <a:gd name="T32" fmla="*/ 39484 w 93142"/>
              <a:gd name="T33" fmla="*/ 69083 h 75116"/>
              <a:gd name="T34" fmla="*/ 28981 w 93142"/>
              <a:gd name="T35" fmla="*/ 61260 h 75116"/>
              <a:gd name="T36" fmla="*/ 21654 w 93142"/>
              <a:gd name="T37" fmla="*/ 46096 h 75116"/>
              <a:gd name="T38" fmla="*/ 16065 w 93142"/>
              <a:gd name="T39" fmla="*/ 34539 h 75116"/>
              <a:gd name="T40" fmla="*/ 7493 w 93142"/>
              <a:gd name="T41" fmla="*/ 24519 h 75116"/>
              <a:gd name="T42" fmla="*/ 0 w 93142"/>
              <a:gd name="T43" fmla="*/ 13445 h 75116"/>
              <a:gd name="T44" fmla="*/ 10725 w 93142"/>
              <a:gd name="T45" fmla="*/ 6920 h 75116"/>
              <a:gd name="T46" fmla="*/ 21761 w 93142"/>
              <a:gd name="T47" fmla="*/ 3536 h 75116"/>
              <a:gd name="T48" fmla="*/ 32320 w 93142"/>
              <a:gd name="T49" fmla="*/ 2652 h 75116"/>
              <a:gd name="T50" fmla="*/ 0 w 93142"/>
              <a:gd name="T51" fmla="*/ 0 h 75116"/>
              <a:gd name="T52" fmla="*/ 93142 w 93142"/>
              <a:gd name="T53" fmla="*/ 75116 h 75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T50" t="T51" r="T52" b="T53"/>
            <a:pathLst>
              <a:path w="93142" h="75116">
                <a:moveTo>
                  <a:pt x="32320" y="2652"/>
                </a:moveTo>
                <a:cubicBezTo>
                  <a:pt x="63995" y="0"/>
                  <a:pt x="91370" y="19845"/>
                  <a:pt x="93142" y="44877"/>
                </a:cubicBezTo>
                <a:cubicBezTo>
                  <a:pt x="86703" y="41931"/>
                  <a:pt x="80772" y="38286"/>
                  <a:pt x="74447" y="36571"/>
                </a:cubicBezTo>
                <a:cubicBezTo>
                  <a:pt x="68402" y="34933"/>
                  <a:pt x="61570" y="32964"/>
                  <a:pt x="55956" y="37714"/>
                </a:cubicBezTo>
                <a:cubicBezTo>
                  <a:pt x="67767" y="42807"/>
                  <a:pt x="78956" y="47633"/>
                  <a:pt x="90208" y="52484"/>
                </a:cubicBezTo>
                <a:cubicBezTo>
                  <a:pt x="83668" y="68740"/>
                  <a:pt x="69977" y="75116"/>
                  <a:pt x="54788" y="72118"/>
                </a:cubicBezTo>
                <a:cubicBezTo>
                  <a:pt x="39484" y="69083"/>
                  <a:pt x="28981" y="61260"/>
                  <a:pt x="21654" y="46096"/>
                </a:cubicBezTo>
                <a:cubicBezTo>
                  <a:pt x="16065" y="34539"/>
                  <a:pt x="7493" y="24519"/>
                  <a:pt x="0" y="13445"/>
                </a:cubicBezTo>
                <a:cubicBezTo>
                  <a:pt x="10725" y="6920"/>
                  <a:pt x="21761" y="3536"/>
                  <a:pt x="32320" y="2652"/>
                </a:cubicBezTo>
                <a:close/>
              </a:path>
            </a:pathLst>
          </a:custGeom>
          <a:solidFill>
            <a:srgbClr val="6CA369"/>
          </a:soli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127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5" name="Shape 7126">
            <a:extLst>
              <a:ext uri="{FF2B5EF4-FFF2-40B4-BE49-F238E27FC236}">
                <a16:creationId xmlns:a16="http://schemas.microsoft.com/office/drawing/2014/main" id="{1D382D1F-012E-66BD-2F67-786B10E8BEA5}"/>
              </a:ext>
            </a:extLst>
          </p:cNvPr>
          <p:cNvSpPr>
            <a:spLocks/>
          </p:cNvSpPr>
          <p:nvPr/>
        </p:nvSpPr>
        <p:spPr bwMode="auto">
          <a:xfrm>
            <a:off x="190531750" y="2145769147"/>
            <a:ext cx="71813738" cy="15544800"/>
          </a:xfrm>
          <a:custGeom>
            <a:avLst/>
            <a:gdLst>
              <a:gd name="T0" fmla="*/ 5448 w 45237"/>
              <a:gd name="T1" fmla="*/ 51 h 9792"/>
              <a:gd name="T2" fmla="*/ 17475 w 45237"/>
              <a:gd name="T3" fmla="*/ 356 h 9792"/>
              <a:gd name="T4" fmla="*/ 29502 w 45237"/>
              <a:gd name="T5" fmla="*/ 1397 h 9792"/>
              <a:gd name="T6" fmla="*/ 41529 w 45237"/>
              <a:gd name="T7" fmla="*/ 2375 h 9792"/>
              <a:gd name="T8" fmla="*/ 42799 w 45237"/>
              <a:gd name="T9" fmla="*/ 2477 h 9792"/>
              <a:gd name="T10" fmla="*/ 44018 w 45237"/>
              <a:gd name="T11" fmla="*/ 3670 h 9792"/>
              <a:gd name="T12" fmla="*/ 45237 w 45237"/>
              <a:gd name="T13" fmla="*/ 5359 h 9792"/>
              <a:gd name="T14" fmla="*/ 30785 w 45237"/>
              <a:gd name="T15" fmla="*/ 9792 h 9792"/>
              <a:gd name="T16" fmla="*/ 16002 w 45237"/>
              <a:gd name="T17" fmla="*/ 8281 h 9792"/>
              <a:gd name="T18" fmla="*/ 1270 w 45237"/>
              <a:gd name="T19" fmla="*/ 7417 h 9792"/>
              <a:gd name="T20" fmla="*/ 851 w 45237"/>
              <a:gd name="T21" fmla="*/ 6756 h 9792"/>
              <a:gd name="T22" fmla="*/ 419 w 45237"/>
              <a:gd name="T23" fmla="*/ 6109 h 9792"/>
              <a:gd name="T24" fmla="*/ 0 w 45237"/>
              <a:gd name="T25" fmla="*/ 5448 h 9792"/>
              <a:gd name="T26" fmla="*/ 1816 w 45237"/>
              <a:gd name="T27" fmla="*/ 3556 h 9792"/>
              <a:gd name="T28" fmla="*/ 3620 w 45237"/>
              <a:gd name="T29" fmla="*/ 0 h 9792"/>
              <a:gd name="T30" fmla="*/ 5448 w 45237"/>
              <a:gd name="T31" fmla="*/ 51 h 9792"/>
              <a:gd name="T32" fmla="*/ 0 w 45237"/>
              <a:gd name="T33" fmla="*/ 0 h 9792"/>
              <a:gd name="T34" fmla="*/ 45237 w 45237"/>
              <a:gd name="T35" fmla="*/ 9792 h 97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T32" t="T33" r="T34" b="T35"/>
            <a:pathLst>
              <a:path w="45237" h="9792">
                <a:moveTo>
                  <a:pt x="5448" y="51"/>
                </a:moveTo>
                <a:cubicBezTo>
                  <a:pt x="17475" y="356"/>
                  <a:pt x="29502" y="1397"/>
                  <a:pt x="41529" y="2375"/>
                </a:cubicBezTo>
                <a:cubicBezTo>
                  <a:pt x="42799" y="2477"/>
                  <a:pt x="44018" y="3670"/>
                  <a:pt x="45237" y="5359"/>
                </a:cubicBezTo>
                <a:cubicBezTo>
                  <a:pt x="30785" y="9792"/>
                  <a:pt x="16002" y="8281"/>
                  <a:pt x="1270" y="7417"/>
                </a:cubicBezTo>
                <a:cubicBezTo>
                  <a:pt x="851" y="6756"/>
                  <a:pt x="419" y="6109"/>
                  <a:pt x="0" y="5448"/>
                </a:cubicBezTo>
                <a:cubicBezTo>
                  <a:pt x="1816" y="3556"/>
                  <a:pt x="3620" y="0"/>
                  <a:pt x="5448" y="51"/>
                </a:cubicBezTo>
                <a:close/>
              </a:path>
            </a:pathLst>
          </a:custGeom>
          <a:solidFill>
            <a:srgbClr val="D3D9E7"/>
          </a:soli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127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6" name="Shape 7127">
            <a:extLst>
              <a:ext uri="{FF2B5EF4-FFF2-40B4-BE49-F238E27FC236}">
                <a16:creationId xmlns:a16="http://schemas.microsoft.com/office/drawing/2014/main" id="{F7F09737-868A-3575-0CEE-6E1C90F5CC79}"/>
              </a:ext>
            </a:extLst>
          </p:cNvPr>
          <p:cNvSpPr>
            <a:spLocks/>
          </p:cNvSpPr>
          <p:nvPr/>
        </p:nvSpPr>
        <p:spPr bwMode="auto">
          <a:xfrm>
            <a:off x="118948200" y="2145769147"/>
            <a:ext cx="61693425" cy="12404725"/>
          </a:xfrm>
          <a:custGeom>
            <a:avLst/>
            <a:gdLst>
              <a:gd name="T0" fmla="*/ 14492 w 38862"/>
              <a:gd name="T1" fmla="*/ 516 h 7814"/>
              <a:gd name="T2" fmla="*/ 22022 w 38862"/>
              <a:gd name="T3" fmla="*/ 0 h 7814"/>
              <a:gd name="T4" fmla="*/ 31198 w 38862"/>
              <a:gd name="T5" fmla="*/ 365 h 7814"/>
              <a:gd name="T6" fmla="*/ 38862 w 38862"/>
              <a:gd name="T7" fmla="*/ 1883 h 7814"/>
              <a:gd name="T8" fmla="*/ 36792 w 38862"/>
              <a:gd name="T9" fmla="*/ 4550 h 7814"/>
              <a:gd name="T10" fmla="*/ 35458 w 38862"/>
              <a:gd name="T11" fmla="*/ 7814 h 7814"/>
              <a:gd name="T12" fmla="*/ 34087 w 38862"/>
              <a:gd name="T13" fmla="*/ 7788 h 7814"/>
              <a:gd name="T14" fmla="*/ 23520 w 38862"/>
              <a:gd name="T15" fmla="*/ 7611 h 7814"/>
              <a:gd name="T16" fmla="*/ 12941 w 38862"/>
              <a:gd name="T17" fmla="*/ 6823 h 7814"/>
              <a:gd name="T18" fmla="*/ 2362 w 38862"/>
              <a:gd name="T19" fmla="*/ 6099 h 7814"/>
              <a:gd name="T20" fmla="*/ 1562 w 38862"/>
              <a:gd name="T21" fmla="*/ 6048 h 7814"/>
              <a:gd name="T22" fmla="*/ 787 w 38862"/>
              <a:gd name="T23" fmla="*/ 5007 h 7814"/>
              <a:gd name="T24" fmla="*/ 0 w 38862"/>
              <a:gd name="T25" fmla="*/ 4436 h 7814"/>
              <a:gd name="T26" fmla="*/ 1080 w 38862"/>
              <a:gd name="T27" fmla="*/ 2429 h 7814"/>
              <a:gd name="T28" fmla="*/ 6963 w 38862"/>
              <a:gd name="T29" fmla="*/ 1032 h 7814"/>
              <a:gd name="T30" fmla="*/ 14492 w 38862"/>
              <a:gd name="T31" fmla="*/ 516 h 7814"/>
              <a:gd name="T32" fmla="*/ 0 w 38862"/>
              <a:gd name="T33" fmla="*/ 0 h 7814"/>
              <a:gd name="T34" fmla="*/ 38862 w 38862"/>
              <a:gd name="T35" fmla="*/ 7814 h 78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T32" t="T33" r="T34" b="T35"/>
            <a:pathLst>
              <a:path w="38862" h="7814">
                <a:moveTo>
                  <a:pt x="14492" y="516"/>
                </a:moveTo>
                <a:cubicBezTo>
                  <a:pt x="22022" y="0"/>
                  <a:pt x="31198" y="365"/>
                  <a:pt x="38862" y="1883"/>
                </a:cubicBezTo>
                <a:cubicBezTo>
                  <a:pt x="36792" y="4550"/>
                  <a:pt x="35458" y="7814"/>
                  <a:pt x="34087" y="7788"/>
                </a:cubicBezTo>
                <a:cubicBezTo>
                  <a:pt x="23520" y="7611"/>
                  <a:pt x="12941" y="6823"/>
                  <a:pt x="2362" y="6099"/>
                </a:cubicBezTo>
                <a:cubicBezTo>
                  <a:pt x="1562" y="6048"/>
                  <a:pt x="787" y="5007"/>
                  <a:pt x="0" y="4436"/>
                </a:cubicBezTo>
                <a:cubicBezTo>
                  <a:pt x="1080" y="2429"/>
                  <a:pt x="6963" y="1032"/>
                  <a:pt x="14492" y="516"/>
                </a:cubicBezTo>
                <a:close/>
              </a:path>
            </a:pathLst>
          </a:custGeom>
          <a:solidFill>
            <a:srgbClr val="D3D9E7"/>
          </a:soli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127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7" name="Shape 7128">
            <a:extLst>
              <a:ext uri="{FF2B5EF4-FFF2-40B4-BE49-F238E27FC236}">
                <a16:creationId xmlns:a16="http://schemas.microsoft.com/office/drawing/2014/main" id="{36EEDBEA-228B-01EC-2F46-B8E82B7B6BE5}"/>
              </a:ext>
            </a:extLst>
          </p:cNvPr>
          <p:cNvSpPr>
            <a:spLocks/>
          </p:cNvSpPr>
          <p:nvPr/>
        </p:nvSpPr>
        <p:spPr bwMode="auto">
          <a:xfrm>
            <a:off x="68049775" y="2145769147"/>
            <a:ext cx="72015350" cy="78728887"/>
          </a:xfrm>
          <a:custGeom>
            <a:avLst/>
            <a:gdLst>
              <a:gd name="T0" fmla="*/ 43256 w 45364"/>
              <a:gd name="T1" fmla="*/ 0 h 49593"/>
              <a:gd name="T2" fmla="*/ 43955 w 45364"/>
              <a:gd name="T3" fmla="*/ 559 h 49593"/>
              <a:gd name="T4" fmla="*/ 44653 w 45364"/>
              <a:gd name="T5" fmla="*/ 1118 h 49593"/>
              <a:gd name="T6" fmla="*/ 45364 w 45364"/>
              <a:gd name="T7" fmla="*/ 1676 h 49593"/>
              <a:gd name="T8" fmla="*/ 44005 w 45364"/>
              <a:gd name="T9" fmla="*/ 5105 h 49593"/>
              <a:gd name="T10" fmla="*/ 43345 w 45364"/>
              <a:gd name="T11" fmla="*/ 9169 h 49593"/>
              <a:gd name="T12" fmla="*/ 41186 w 45364"/>
              <a:gd name="T13" fmla="*/ 11862 h 49593"/>
              <a:gd name="T14" fmla="*/ 33223 w 45364"/>
              <a:gd name="T15" fmla="*/ 21831 h 49593"/>
              <a:gd name="T16" fmla="*/ 24778 w 45364"/>
              <a:gd name="T17" fmla="*/ 31382 h 49593"/>
              <a:gd name="T18" fmla="*/ 16459 w 45364"/>
              <a:gd name="T19" fmla="*/ 41034 h 49593"/>
              <a:gd name="T20" fmla="*/ 15519 w 45364"/>
              <a:gd name="T21" fmla="*/ 42113 h 49593"/>
              <a:gd name="T22" fmla="*/ 14275 w 45364"/>
              <a:gd name="T23" fmla="*/ 43028 h 49593"/>
              <a:gd name="T24" fmla="*/ 13005 w 45364"/>
              <a:gd name="T25" fmla="*/ 43650 h 49593"/>
              <a:gd name="T26" fmla="*/ 9195 w 45364"/>
              <a:gd name="T27" fmla="*/ 45504 h 49593"/>
              <a:gd name="T28" fmla="*/ 5296 w 45364"/>
              <a:gd name="T29" fmla="*/ 47193 h 49593"/>
              <a:gd name="T30" fmla="*/ 0 w 45364"/>
              <a:gd name="T31" fmla="*/ 49593 h 49593"/>
              <a:gd name="T32" fmla="*/ 737 w 45364"/>
              <a:gd name="T33" fmla="*/ 46711 h 49593"/>
              <a:gd name="T34" fmla="*/ 660 w 45364"/>
              <a:gd name="T35" fmla="*/ 42761 h 49593"/>
              <a:gd name="T36" fmla="*/ 2477 w 45364"/>
              <a:gd name="T37" fmla="*/ 40665 h 49593"/>
              <a:gd name="T38" fmla="*/ 10033 w 45364"/>
              <a:gd name="T39" fmla="*/ 31979 h 49593"/>
              <a:gd name="T40" fmla="*/ 18123 w 45364"/>
              <a:gd name="T41" fmla="*/ 23813 h 49593"/>
              <a:gd name="T42" fmla="*/ 26086 w 45364"/>
              <a:gd name="T43" fmla="*/ 15545 h 49593"/>
              <a:gd name="T44" fmla="*/ 30150 w 45364"/>
              <a:gd name="T45" fmla="*/ 11328 h 49593"/>
              <a:gd name="T46" fmla="*/ 34303 w 45364"/>
              <a:gd name="T47" fmla="*/ 7226 h 49593"/>
              <a:gd name="T48" fmla="*/ 38545 w 45364"/>
              <a:gd name="T49" fmla="*/ 3213 h 49593"/>
              <a:gd name="T50" fmla="*/ 39916 w 45364"/>
              <a:gd name="T51" fmla="*/ 1918 h 49593"/>
              <a:gd name="T52" fmla="*/ 41669 w 45364"/>
              <a:gd name="T53" fmla="*/ 1054 h 49593"/>
              <a:gd name="T54" fmla="*/ 43256 w 45364"/>
              <a:gd name="T55" fmla="*/ 0 h 49593"/>
              <a:gd name="T56" fmla="*/ 0 w 45364"/>
              <a:gd name="T57" fmla="*/ 0 h 49593"/>
              <a:gd name="T58" fmla="*/ 45364 w 45364"/>
              <a:gd name="T59" fmla="*/ 49593 h 495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T56" t="T57" r="T58" b="T59"/>
            <a:pathLst>
              <a:path w="45364" h="49593">
                <a:moveTo>
                  <a:pt x="43256" y="0"/>
                </a:moveTo>
                <a:cubicBezTo>
                  <a:pt x="43955" y="559"/>
                  <a:pt x="44653" y="1118"/>
                  <a:pt x="45364" y="1676"/>
                </a:cubicBezTo>
                <a:cubicBezTo>
                  <a:pt x="44005" y="5105"/>
                  <a:pt x="43345" y="9169"/>
                  <a:pt x="41186" y="11862"/>
                </a:cubicBezTo>
                <a:cubicBezTo>
                  <a:pt x="33223" y="21831"/>
                  <a:pt x="24778" y="31382"/>
                  <a:pt x="16459" y="41034"/>
                </a:cubicBezTo>
                <a:cubicBezTo>
                  <a:pt x="15519" y="42113"/>
                  <a:pt x="14275" y="43028"/>
                  <a:pt x="13005" y="43650"/>
                </a:cubicBezTo>
                <a:cubicBezTo>
                  <a:pt x="9195" y="45504"/>
                  <a:pt x="5296" y="47193"/>
                  <a:pt x="0" y="49593"/>
                </a:cubicBezTo>
                <a:cubicBezTo>
                  <a:pt x="737" y="46711"/>
                  <a:pt x="660" y="42761"/>
                  <a:pt x="2477" y="40665"/>
                </a:cubicBezTo>
                <a:cubicBezTo>
                  <a:pt x="10033" y="31979"/>
                  <a:pt x="18123" y="23813"/>
                  <a:pt x="26086" y="15545"/>
                </a:cubicBezTo>
                <a:cubicBezTo>
                  <a:pt x="30150" y="11328"/>
                  <a:pt x="34303" y="7226"/>
                  <a:pt x="38545" y="3213"/>
                </a:cubicBezTo>
                <a:cubicBezTo>
                  <a:pt x="39916" y="1918"/>
                  <a:pt x="41669" y="1054"/>
                  <a:pt x="43256" y="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127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8" name="Rectangle 23">
            <a:extLst>
              <a:ext uri="{FF2B5EF4-FFF2-40B4-BE49-F238E27FC236}">
                <a16:creationId xmlns:a16="http://schemas.microsoft.com/office/drawing/2014/main" id="{52208F15-EB6A-0228-0DEA-EBE866F5404F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39" y="2145520694"/>
            <a:ext cx="11918647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defTabSz="914400"/>
            <a:r>
              <a:rPr lang="en-US" altLang="en-US" sz="1600" b="1">
                <a:solidFill>
                  <a:srgbClr val="2E91D6"/>
                </a:solidFill>
                <a:ea typeface="Ubuntu" panose="020B0504030602030204" pitchFamily="34" charset="0"/>
                <a:cs typeface="Ubuntu" panose="020B0504030602030204" pitchFamily="34" charset="0"/>
              </a:rPr>
              <a:t> Collect and Capture your own Carbon Data.</a:t>
            </a:r>
            <a:endParaRPr lang="en-US" altLang="en-US" sz="800"/>
          </a:p>
          <a:p>
            <a:pPr defTabSz="914400"/>
            <a:r>
              <a:rPr lang="en-US" altLang="en-US" sz="1200">
                <a:solidFill>
                  <a:srgbClr val="181717"/>
                </a:solidFill>
                <a:ea typeface="Ubuntu" panose="020B0504030602030204" pitchFamily="34" charset="0"/>
                <a:cs typeface="Ubuntu" panose="020B0504030602030204" pitchFamily="34" charset="0"/>
              </a:rPr>
              <a:t>Using our Carbon Capture Worksheets, collect and gather your own data for your personal daily </a:t>
            </a:r>
            <a:r>
              <a:rPr lang="en-US" altLang="en-US" sz="1200" b="1">
                <a:solidFill>
                  <a:srgbClr val="181717"/>
                </a:solidFill>
                <a:ea typeface="Ubuntu" panose="020B0504030602030204" pitchFamily="34" charset="0"/>
                <a:cs typeface="Ubuntu" panose="020B0504030602030204" pitchFamily="34" charset="0"/>
              </a:rPr>
              <a:t>Household Energy Use, Transport Use </a:t>
            </a:r>
            <a:r>
              <a:rPr lang="en-US" altLang="en-US" sz="1200">
                <a:solidFill>
                  <a:srgbClr val="181717"/>
                </a:solidFill>
                <a:ea typeface="Ubuntu" panose="020B0504030602030204" pitchFamily="34" charset="0"/>
                <a:cs typeface="Ubuntu" panose="020B0504030602030204" pitchFamily="34" charset="0"/>
              </a:rPr>
              <a:t>and </a:t>
            </a:r>
            <a:r>
              <a:rPr lang="en-US" altLang="en-US" sz="1200" b="1">
                <a:solidFill>
                  <a:srgbClr val="181717"/>
                </a:solidFill>
                <a:ea typeface="Ubuntu" panose="020B0504030602030204" pitchFamily="34" charset="0"/>
                <a:cs typeface="Ubuntu" panose="020B0504030602030204" pitchFamily="34" charset="0"/>
              </a:rPr>
              <a:t>Food &amp; Drink Consumption.</a:t>
            </a:r>
            <a:endParaRPr lang="en-US" altLang="en-US" sz="800"/>
          </a:p>
          <a:p>
            <a:pPr defTabSz="914400"/>
            <a:r>
              <a:rPr lang="en-US" altLang="en-US" sz="1400" b="1">
                <a:solidFill>
                  <a:srgbClr val="6CA369"/>
                </a:solidFill>
                <a:ea typeface="Ubuntu" panose="020B0504030602030204" pitchFamily="34" charset="0"/>
                <a:cs typeface="Ubuntu" panose="020B0504030602030204" pitchFamily="34" charset="0"/>
              </a:rPr>
              <a:t>Time: 1 hour | Activity: Individual</a:t>
            </a:r>
            <a:endParaRPr lang="en-GB" altLang="en-US" sz="1400" b="1">
              <a:solidFill>
                <a:srgbClr val="6CA369"/>
              </a:solidFill>
              <a:ea typeface="Ubuntu" panose="020B0504030602030204" pitchFamily="34" charset="0"/>
              <a:cs typeface="Ubuntu" panose="020B0504030602030204" pitchFamily="34" charset="0"/>
            </a:endParaRPr>
          </a:p>
          <a:p>
            <a:pPr defTabSz="914400"/>
            <a:r>
              <a:rPr lang="en-GB" altLang="en-US" sz="1400" b="1">
                <a:solidFill>
                  <a:srgbClr val="6CA369"/>
                </a:solidFill>
                <a:ea typeface="Ubuntu" panose="020B0504030602030204" pitchFamily="34" charset="0"/>
                <a:cs typeface="Ubuntu" panose="020B0504030602030204" pitchFamily="34" charset="0"/>
              </a:rPr>
              <a:t>Resources: STATWARS in a Lesson - Carbon Footprint Audit Worksheets </a:t>
            </a:r>
            <a:endParaRPr lang="en-GB" altLang="en-US"/>
          </a:p>
        </p:txBody>
      </p:sp>
      <p:sp>
        <p:nvSpPr>
          <p:cNvPr id="14565" name="TextBox 14564">
            <a:extLst>
              <a:ext uri="{FF2B5EF4-FFF2-40B4-BE49-F238E27FC236}">
                <a16:creationId xmlns:a16="http://schemas.microsoft.com/office/drawing/2014/main" id="{B3E07CDE-CA66-FF08-C2FB-642F141AEE90}"/>
              </a:ext>
            </a:extLst>
          </p:cNvPr>
          <p:cNvSpPr txBox="1"/>
          <p:nvPr/>
        </p:nvSpPr>
        <p:spPr>
          <a:xfrm>
            <a:off x="7187879" y="5150011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14566" name="TextBox 14565">
            <a:extLst>
              <a:ext uri="{FF2B5EF4-FFF2-40B4-BE49-F238E27FC236}">
                <a16:creationId xmlns:a16="http://schemas.microsoft.com/office/drawing/2014/main" id="{A82A839D-0A2E-AF0A-F906-E5CDC1DE7EBE}"/>
              </a:ext>
            </a:extLst>
          </p:cNvPr>
          <p:cNvSpPr txBox="1"/>
          <p:nvPr/>
        </p:nvSpPr>
        <p:spPr>
          <a:xfrm>
            <a:off x="7095513" y="5023378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3011563A-4ED7-81C8-F851-05600638DCFE}"/>
              </a:ext>
            </a:extLst>
          </p:cNvPr>
          <p:cNvSpPr txBox="1"/>
          <p:nvPr/>
        </p:nvSpPr>
        <p:spPr>
          <a:xfrm>
            <a:off x="113415581" y="1072233559"/>
            <a:ext cx="226861140" cy="3592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6350" indent="-6350">
              <a:lnSpc>
                <a:spcPct val="106000"/>
              </a:lnSpc>
              <a:spcAft>
                <a:spcPts val="1610"/>
              </a:spcAft>
            </a:pPr>
            <a:r>
              <a:rPr lang="en-GB" kern="100" dirty="0">
                <a:solidFill>
                  <a:srgbClr val="181717"/>
                </a:solidFill>
                <a:latin typeface="Ubuntu" panose="020B0504030602030204" pitchFamily="34" charset="0"/>
                <a:ea typeface="Ubuntu" panose="020B0504030602030204" pitchFamily="34" charset="0"/>
                <a:cs typeface="Ubuntu" panose="020B0504030602030204" pitchFamily="34" charset="0"/>
              </a:rPr>
              <a:t>The pupils work in teams of 3 and use this data to identify 3 changes they can personally commit to in their daily lives, to reduce their individual carbon footprint. The pupils then use their creative skills to communicate their commitment thorough a data driven</a:t>
            </a:r>
            <a:r>
              <a:rPr lang="en-GB" b="1" kern="100" dirty="0">
                <a:solidFill>
                  <a:srgbClr val="181717"/>
                </a:solidFill>
                <a:latin typeface="Ubuntu" panose="020B0504030602030204" pitchFamily="34" charset="0"/>
                <a:ea typeface="Ubuntu" panose="020B0504030602030204" pitchFamily="34" charset="0"/>
                <a:cs typeface="Ubuntu" panose="020B0504030602030204" pitchFamily="34" charset="0"/>
              </a:rPr>
              <a:t> infographic poster.</a:t>
            </a:r>
            <a:endParaRPr lang="en-GB" kern="100" dirty="0">
              <a:solidFill>
                <a:srgbClr val="181717"/>
              </a:solidFill>
              <a:latin typeface="Ubuntu" panose="020B0504030602030204" pitchFamily="34" charset="0"/>
              <a:ea typeface="Ubuntu" panose="020B0504030602030204" pitchFamily="34" charset="0"/>
              <a:cs typeface="Ubuntu" panose="020B0504030602030204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70DE81E6-2C37-FD9B-2637-37C2C2C18D0D}"/>
              </a:ext>
            </a:extLst>
          </p:cNvPr>
          <p:cNvPicPr/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56516" y="1166689"/>
            <a:ext cx="3313891" cy="2810122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00A38F5D-8155-F04A-1404-26E3DB658D8E}"/>
              </a:ext>
            </a:extLst>
          </p:cNvPr>
          <p:cNvSpPr txBox="1"/>
          <p:nvPr/>
        </p:nvSpPr>
        <p:spPr>
          <a:xfrm>
            <a:off x="2824570" y="257220"/>
            <a:ext cx="518065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8255" marR="125730" indent="-6350">
              <a:spcAft>
                <a:spcPts val="245"/>
              </a:spcAft>
            </a:pPr>
            <a:r>
              <a:rPr lang="en-GB" sz="2000" b="1" kern="100" dirty="0">
                <a:latin typeface="Ubuntu" panose="020B0504030602030204" pitchFamily="34" charset="0"/>
                <a:ea typeface="Ubuntu" panose="020B0504030602030204" pitchFamily="34" charset="0"/>
                <a:cs typeface="Ubuntu" panose="020B0504030602030204" pitchFamily="34" charset="0"/>
              </a:rPr>
              <a:t>The Awards</a:t>
            </a:r>
          </a:p>
        </p:txBody>
      </p:sp>
      <p:pic>
        <p:nvPicPr>
          <p:cNvPr id="36" name="Picture 35" descr="A logo with a person in the middle&#10;&#10;Description automatically generated">
            <a:extLst>
              <a:ext uri="{FF2B5EF4-FFF2-40B4-BE49-F238E27FC236}">
                <a16:creationId xmlns:a16="http://schemas.microsoft.com/office/drawing/2014/main" id="{658DB22A-7E95-2824-AD2D-7D29090376B2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8734" y="2225955"/>
            <a:ext cx="2222500" cy="20955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8AEF8DA6-C44B-350B-8D29-29D44EC8F2A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747247" y="4366037"/>
            <a:ext cx="2078392" cy="647940"/>
          </a:xfrm>
          <a:prstGeom prst="rect">
            <a:avLst/>
          </a:prstGeom>
        </p:spPr>
      </p:pic>
      <p:pic>
        <p:nvPicPr>
          <p:cNvPr id="30" name="Picture 29" descr="A black background with a black square&#10;&#10;Description automatically generated with medium confidence">
            <a:extLst>
              <a:ext uri="{FF2B5EF4-FFF2-40B4-BE49-F238E27FC236}">
                <a16:creationId xmlns:a16="http://schemas.microsoft.com/office/drawing/2014/main" id="{EC48E9EE-03B4-05B5-C011-D13B4D42CCFB}"/>
              </a:ext>
            </a:extLst>
          </p:cNvPr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31965" y="4425483"/>
            <a:ext cx="1856185" cy="472382"/>
          </a:xfrm>
          <a:prstGeom prst="rect">
            <a:avLst/>
          </a:prstGeom>
        </p:spPr>
      </p:pic>
      <p:sp>
        <p:nvSpPr>
          <p:cNvPr id="33" name="TextBox 32">
            <a:extLst>
              <a:ext uri="{FF2B5EF4-FFF2-40B4-BE49-F238E27FC236}">
                <a16:creationId xmlns:a16="http://schemas.microsoft.com/office/drawing/2014/main" id="{9966CC5B-8863-CF3D-2239-6696E56E630F}"/>
              </a:ext>
            </a:extLst>
          </p:cNvPr>
          <p:cNvSpPr txBox="1"/>
          <p:nvPr/>
        </p:nvSpPr>
        <p:spPr>
          <a:xfrm>
            <a:off x="1674967" y="4897865"/>
            <a:ext cx="717697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800" dirty="0">
                <a:effectLst/>
                <a:latin typeface="Ubuntu" panose="020B0504030602030204" pitchFamily="34" charset="0"/>
              </a:rPr>
              <a:t>Copyright Universe of Engineering Ltd under license to Primary Engineer Ltd </a:t>
            </a:r>
            <a:r>
              <a:rPr lang="en-GB" sz="800" b="1" dirty="0">
                <a:effectLst/>
                <a:latin typeface="Ubuntu" panose="020B0504030602030204" pitchFamily="34" charset="0"/>
              </a:rPr>
              <a:t>2021-2024</a:t>
            </a:r>
            <a:endParaRPr lang="en-GB" sz="800" dirty="0">
              <a:effectLst/>
              <a:latin typeface="Ubuntu" panose="020B0504030602030204" pitchFamily="34" charset="0"/>
            </a:endParaRPr>
          </a:p>
          <a:p>
            <a:pPr algn="r"/>
            <a:endParaRPr lang="en-US" sz="800" dirty="0"/>
          </a:p>
        </p:txBody>
      </p:sp>
    </p:spTree>
    <p:extLst>
      <p:ext uri="{BB962C8B-B14F-4D97-AF65-F5344CB8AC3E}">
        <p14:creationId xmlns:p14="http://schemas.microsoft.com/office/powerpoint/2010/main" val="872338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Picture 33">
            <a:extLst>
              <a:ext uri="{FF2B5EF4-FFF2-40B4-BE49-F238E27FC236}">
                <a16:creationId xmlns:a16="http://schemas.microsoft.com/office/drawing/2014/main" id="{93C73914-371A-1570-48D3-45C45AAAD079}"/>
              </a:ext>
            </a:extLst>
          </p:cNvPr>
          <p:cNvPicPr/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838237" y="1232973"/>
            <a:ext cx="2939022" cy="2939022"/>
          </a:xfrm>
          <a:prstGeom prst="rect">
            <a:avLst/>
          </a:prstGeom>
          <a:ln w="12700">
            <a:solidFill>
              <a:srgbClr val="6CB756"/>
            </a:solidFill>
          </a:ln>
        </p:spPr>
      </p:pic>
      <p:sp>
        <p:nvSpPr>
          <p:cNvPr id="7" name="Shape 7108">
            <a:extLst>
              <a:ext uri="{FF2B5EF4-FFF2-40B4-BE49-F238E27FC236}">
                <a16:creationId xmlns:a16="http://schemas.microsoft.com/office/drawing/2014/main" id="{9FC2E527-E0E8-87D6-858B-4BA70712E50F}"/>
              </a:ext>
            </a:extLst>
          </p:cNvPr>
          <p:cNvSpPr>
            <a:spLocks/>
          </p:cNvSpPr>
          <p:nvPr/>
        </p:nvSpPr>
        <p:spPr bwMode="auto">
          <a:xfrm>
            <a:off x="21753513" y="374118188"/>
            <a:ext cx="79435325" cy="220600587"/>
          </a:xfrm>
          <a:custGeom>
            <a:avLst/>
            <a:gdLst>
              <a:gd name="T0" fmla="*/ 50038 w 50038"/>
              <a:gd name="T1" fmla="*/ 0 h 138961"/>
              <a:gd name="T2" fmla="*/ 50038 w 50038"/>
              <a:gd name="T3" fmla="*/ 14249 h 138961"/>
              <a:gd name="T4" fmla="*/ 32106 w 50038"/>
              <a:gd name="T5" fmla="*/ 37058 h 138961"/>
              <a:gd name="T6" fmla="*/ 17424 w 50038"/>
              <a:gd name="T7" fmla="*/ 57022 h 138961"/>
              <a:gd name="T8" fmla="*/ 22339 w 50038"/>
              <a:gd name="T9" fmla="*/ 125259 h 138961"/>
              <a:gd name="T10" fmla="*/ 28943 w 50038"/>
              <a:gd name="T11" fmla="*/ 129628 h 138961"/>
              <a:gd name="T12" fmla="*/ 50038 w 50038"/>
              <a:gd name="T13" fmla="*/ 131048 h 138961"/>
              <a:gd name="T14" fmla="*/ 50038 w 50038"/>
              <a:gd name="T15" fmla="*/ 138961 h 138961"/>
              <a:gd name="T16" fmla="*/ 38862 w 50038"/>
              <a:gd name="T17" fmla="*/ 137959 h 138961"/>
              <a:gd name="T18" fmla="*/ 17107 w 50038"/>
              <a:gd name="T19" fmla="*/ 131000 h 138961"/>
              <a:gd name="T20" fmla="*/ 3353 w 50038"/>
              <a:gd name="T21" fmla="*/ 107111 h 138961"/>
              <a:gd name="T22" fmla="*/ 26937 w 50038"/>
              <a:gd name="T23" fmla="*/ 27495 h 138961"/>
              <a:gd name="T24" fmla="*/ 45307 w 50038"/>
              <a:gd name="T25" fmla="*/ 6697 h 138961"/>
              <a:gd name="T26" fmla="*/ 50038 w 50038"/>
              <a:gd name="T27" fmla="*/ 0 h 138961"/>
              <a:gd name="T28" fmla="*/ 0 w 50038"/>
              <a:gd name="T29" fmla="*/ 0 h 138961"/>
              <a:gd name="T30" fmla="*/ 50038 w 50038"/>
              <a:gd name="T31" fmla="*/ 138961 h 1389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T28" t="T29" r="T30" b="T31"/>
            <a:pathLst>
              <a:path w="50038" h="138961">
                <a:moveTo>
                  <a:pt x="50038" y="0"/>
                </a:moveTo>
                <a:lnTo>
                  <a:pt x="50038" y="14249"/>
                </a:lnTo>
                <a:lnTo>
                  <a:pt x="32106" y="37058"/>
                </a:lnTo>
                <a:cubicBezTo>
                  <a:pt x="26975" y="43573"/>
                  <a:pt x="19698" y="49402"/>
                  <a:pt x="17424" y="57022"/>
                </a:cubicBezTo>
                <a:cubicBezTo>
                  <a:pt x="10655" y="79793"/>
                  <a:pt x="6464" y="103301"/>
                  <a:pt x="22339" y="125259"/>
                </a:cubicBezTo>
                <a:cubicBezTo>
                  <a:pt x="23838" y="127329"/>
                  <a:pt x="26657" y="129438"/>
                  <a:pt x="28943" y="129628"/>
                </a:cubicBezTo>
                <a:lnTo>
                  <a:pt x="50038" y="131048"/>
                </a:lnTo>
                <a:lnTo>
                  <a:pt x="50038" y="138961"/>
                </a:lnTo>
                <a:lnTo>
                  <a:pt x="38862" y="137959"/>
                </a:lnTo>
                <a:cubicBezTo>
                  <a:pt x="31305" y="137223"/>
                  <a:pt x="23990" y="136816"/>
                  <a:pt x="17107" y="131000"/>
                </a:cubicBezTo>
                <a:cubicBezTo>
                  <a:pt x="9398" y="124472"/>
                  <a:pt x="4394" y="116623"/>
                  <a:pt x="3353" y="107111"/>
                </a:cubicBezTo>
                <a:cubicBezTo>
                  <a:pt x="0" y="76720"/>
                  <a:pt x="3073" y="49097"/>
                  <a:pt x="26937" y="27495"/>
                </a:cubicBezTo>
                <a:cubicBezTo>
                  <a:pt x="33699" y="21373"/>
                  <a:pt x="39675" y="14226"/>
                  <a:pt x="45307" y="6697"/>
                </a:cubicBezTo>
                <a:lnTo>
                  <a:pt x="50038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127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Shape 7109">
            <a:extLst>
              <a:ext uri="{FF2B5EF4-FFF2-40B4-BE49-F238E27FC236}">
                <a16:creationId xmlns:a16="http://schemas.microsoft.com/office/drawing/2014/main" id="{71265AC1-3E9F-2F04-4430-0A342E1F666A}"/>
              </a:ext>
            </a:extLst>
          </p:cNvPr>
          <p:cNvSpPr>
            <a:spLocks/>
          </p:cNvSpPr>
          <p:nvPr/>
        </p:nvSpPr>
        <p:spPr bwMode="auto">
          <a:xfrm>
            <a:off x="0" y="249134313"/>
            <a:ext cx="101188838" cy="137834687"/>
          </a:xfrm>
          <a:custGeom>
            <a:avLst/>
            <a:gdLst>
              <a:gd name="T0" fmla="*/ 52019 w 63741"/>
              <a:gd name="T1" fmla="*/ 0 h 86825"/>
              <a:gd name="T2" fmla="*/ 63741 w 63741"/>
              <a:gd name="T3" fmla="*/ 1216 h 86825"/>
              <a:gd name="T4" fmla="*/ 63741 w 63741"/>
              <a:gd name="T5" fmla="*/ 10876 h 86825"/>
              <a:gd name="T6" fmla="*/ 49490 w 63741"/>
              <a:gd name="T7" fmla="*/ 9642 h 86825"/>
              <a:gd name="T8" fmla="*/ 17170 w 63741"/>
              <a:gd name="T9" fmla="*/ 20434 h 86825"/>
              <a:gd name="T10" fmla="*/ 38824 w 63741"/>
              <a:gd name="T11" fmla="*/ 53086 h 86825"/>
              <a:gd name="T12" fmla="*/ 52405 w 63741"/>
              <a:gd name="T13" fmla="*/ 70644 h 86825"/>
              <a:gd name="T14" fmla="*/ 63741 w 63741"/>
              <a:gd name="T15" fmla="*/ 75544 h 86825"/>
              <a:gd name="T16" fmla="*/ 63741 w 63741"/>
              <a:gd name="T17" fmla="*/ 86825 h 86825"/>
              <a:gd name="T18" fmla="*/ 58285 w 63741"/>
              <a:gd name="T19" fmla="*/ 85484 h 86825"/>
              <a:gd name="T20" fmla="*/ 33553 w 63741"/>
              <a:gd name="T21" fmla="*/ 61646 h 86825"/>
              <a:gd name="T22" fmla="*/ 4140 w 63741"/>
              <a:gd name="T23" fmla="*/ 23368 h 86825"/>
              <a:gd name="T24" fmla="*/ 4877 w 63741"/>
              <a:gd name="T25" fmla="*/ 14618 h 86825"/>
              <a:gd name="T26" fmla="*/ 52019 w 63741"/>
              <a:gd name="T27" fmla="*/ 0 h 86825"/>
              <a:gd name="T28" fmla="*/ 0 w 63741"/>
              <a:gd name="T29" fmla="*/ 0 h 86825"/>
              <a:gd name="T30" fmla="*/ 63741 w 63741"/>
              <a:gd name="T31" fmla="*/ 86825 h 868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T28" t="T29" r="T30" b="T31"/>
            <a:pathLst>
              <a:path w="63741" h="86825">
                <a:moveTo>
                  <a:pt x="52019" y="0"/>
                </a:moveTo>
                <a:lnTo>
                  <a:pt x="63741" y="1216"/>
                </a:lnTo>
                <a:lnTo>
                  <a:pt x="63741" y="10876"/>
                </a:lnTo>
                <a:lnTo>
                  <a:pt x="49490" y="9642"/>
                </a:lnTo>
                <a:cubicBezTo>
                  <a:pt x="38932" y="10526"/>
                  <a:pt x="27896" y="13910"/>
                  <a:pt x="17170" y="20434"/>
                </a:cubicBezTo>
                <a:cubicBezTo>
                  <a:pt x="24663" y="31509"/>
                  <a:pt x="33236" y="41529"/>
                  <a:pt x="38824" y="53086"/>
                </a:cubicBezTo>
                <a:cubicBezTo>
                  <a:pt x="42494" y="60668"/>
                  <a:pt x="46952" y="66415"/>
                  <a:pt x="52405" y="70644"/>
                </a:cubicBezTo>
                <a:lnTo>
                  <a:pt x="63741" y="75544"/>
                </a:lnTo>
                <a:lnTo>
                  <a:pt x="63741" y="86825"/>
                </a:lnTo>
                <a:lnTo>
                  <a:pt x="58285" y="85484"/>
                </a:lnTo>
                <a:cubicBezTo>
                  <a:pt x="48054" y="80928"/>
                  <a:pt x="39173" y="72689"/>
                  <a:pt x="33553" y="61646"/>
                </a:cubicBezTo>
                <a:cubicBezTo>
                  <a:pt x="26073" y="46965"/>
                  <a:pt x="17628" y="33045"/>
                  <a:pt x="4140" y="23368"/>
                </a:cubicBezTo>
                <a:cubicBezTo>
                  <a:pt x="0" y="20396"/>
                  <a:pt x="305" y="16193"/>
                  <a:pt x="4877" y="14618"/>
                </a:cubicBezTo>
                <a:cubicBezTo>
                  <a:pt x="20460" y="9220"/>
                  <a:pt x="35903" y="1575"/>
                  <a:pt x="52019" y="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127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Shape 7110">
            <a:extLst>
              <a:ext uri="{FF2B5EF4-FFF2-40B4-BE49-F238E27FC236}">
                <a16:creationId xmlns:a16="http://schemas.microsoft.com/office/drawing/2014/main" id="{4410DD5B-BFD8-E32A-CF6C-93ED444CF2FD}"/>
              </a:ext>
            </a:extLst>
          </p:cNvPr>
          <p:cNvSpPr>
            <a:spLocks/>
          </p:cNvSpPr>
          <p:nvPr/>
        </p:nvSpPr>
        <p:spPr bwMode="auto">
          <a:xfrm>
            <a:off x="101188838" y="940592163"/>
            <a:ext cx="78557437" cy="19604037"/>
          </a:xfrm>
          <a:custGeom>
            <a:avLst/>
            <a:gdLst>
              <a:gd name="T0" fmla="*/ 0 w 49485"/>
              <a:gd name="T1" fmla="*/ 0 h 12349"/>
              <a:gd name="T2" fmla="*/ 32309 w 49485"/>
              <a:gd name="T3" fmla="*/ 2174 h 12349"/>
              <a:gd name="T4" fmla="*/ 49485 w 49485"/>
              <a:gd name="T5" fmla="*/ 2274 h 12349"/>
              <a:gd name="T6" fmla="*/ 49485 w 49485"/>
              <a:gd name="T7" fmla="*/ 12349 h 12349"/>
              <a:gd name="T8" fmla="*/ 0 w 49485"/>
              <a:gd name="T9" fmla="*/ 7913 h 12349"/>
              <a:gd name="T10" fmla="*/ 0 w 49485"/>
              <a:gd name="T11" fmla="*/ 0 h 12349"/>
              <a:gd name="T12" fmla="*/ 0 w 49485"/>
              <a:gd name="T13" fmla="*/ 0 h 12349"/>
              <a:gd name="T14" fmla="*/ 49485 w 49485"/>
              <a:gd name="T15" fmla="*/ 12349 h 123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T12" t="T13" r="T14" b="T15"/>
            <a:pathLst>
              <a:path w="49485" h="12349">
                <a:moveTo>
                  <a:pt x="0" y="0"/>
                </a:moveTo>
                <a:lnTo>
                  <a:pt x="32309" y="2174"/>
                </a:lnTo>
                <a:lnTo>
                  <a:pt x="49485" y="2274"/>
                </a:lnTo>
                <a:lnTo>
                  <a:pt x="49485" y="12349"/>
                </a:lnTo>
                <a:lnTo>
                  <a:pt x="0" y="7913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127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Shape 7111">
            <a:extLst>
              <a:ext uri="{FF2B5EF4-FFF2-40B4-BE49-F238E27FC236}">
                <a16:creationId xmlns:a16="http://schemas.microsoft.com/office/drawing/2014/main" id="{848D9DE0-E4E3-6861-9F2F-F882E9367A4A}"/>
              </a:ext>
            </a:extLst>
          </p:cNvPr>
          <p:cNvSpPr>
            <a:spLocks/>
          </p:cNvSpPr>
          <p:nvPr/>
        </p:nvSpPr>
        <p:spPr bwMode="auto">
          <a:xfrm>
            <a:off x="101188838" y="599892438"/>
            <a:ext cx="78557437" cy="217143012"/>
          </a:xfrm>
          <a:custGeom>
            <a:avLst/>
            <a:gdLst>
              <a:gd name="T0" fmla="*/ 49485 w 49485"/>
              <a:gd name="T1" fmla="*/ 0 h 136783"/>
              <a:gd name="T2" fmla="*/ 49485 w 49485"/>
              <a:gd name="T3" fmla="*/ 9345 h 136783"/>
              <a:gd name="T4" fmla="*/ 25676 w 49485"/>
              <a:gd name="T5" fmla="*/ 8010 h 136783"/>
              <a:gd name="T6" fmla="*/ 11189 w 49485"/>
              <a:gd name="T7" fmla="*/ 11929 h 136783"/>
              <a:gd name="T8" fmla="*/ 13551 w 49485"/>
              <a:gd name="T9" fmla="*/ 13593 h 136783"/>
              <a:gd name="T10" fmla="*/ 45276 w 49485"/>
              <a:gd name="T11" fmla="*/ 15282 h 136783"/>
              <a:gd name="T12" fmla="*/ 47401 w 49485"/>
              <a:gd name="T13" fmla="*/ 13339 h 136783"/>
              <a:gd name="T14" fmla="*/ 49485 w 49485"/>
              <a:gd name="T15" fmla="*/ 10223 h 136783"/>
              <a:gd name="T16" fmla="*/ 49485 w 49485"/>
              <a:gd name="T17" fmla="*/ 130603 h 136783"/>
              <a:gd name="T18" fmla="*/ 48463 w 49485"/>
              <a:gd name="T19" fmla="*/ 136783 h 136783"/>
              <a:gd name="T20" fmla="*/ 45822 w 49485"/>
              <a:gd name="T21" fmla="*/ 136339 h 136783"/>
              <a:gd name="T22" fmla="*/ 45745 w 49485"/>
              <a:gd name="T23" fmla="*/ 23334 h 136783"/>
              <a:gd name="T24" fmla="*/ 29350 w 49485"/>
              <a:gd name="T25" fmla="*/ 23829 h 136783"/>
              <a:gd name="T26" fmla="*/ 28575 w 49485"/>
              <a:gd name="T27" fmla="*/ 51553 h 136783"/>
              <a:gd name="T28" fmla="*/ 18961 w 49485"/>
              <a:gd name="T29" fmla="*/ 86046 h 136783"/>
              <a:gd name="T30" fmla="*/ 0 w 49485"/>
              <a:gd name="T31" fmla="*/ 110164 h 136783"/>
              <a:gd name="T32" fmla="*/ 0 w 49485"/>
              <a:gd name="T33" fmla="*/ 95915 h 136783"/>
              <a:gd name="T34" fmla="*/ 11582 w 49485"/>
              <a:gd name="T35" fmla="*/ 79519 h 136783"/>
              <a:gd name="T36" fmla="*/ 20396 w 49485"/>
              <a:gd name="T37" fmla="*/ 45445 h 136783"/>
              <a:gd name="T38" fmla="*/ 22784 w 49485"/>
              <a:gd name="T39" fmla="*/ 24337 h 136783"/>
              <a:gd name="T40" fmla="*/ 8649 w 49485"/>
              <a:gd name="T41" fmla="*/ 20426 h 136783"/>
              <a:gd name="T42" fmla="*/ 1169 w 49485"/>
              <a:gd name="T43" fmla="*/ 10355 h 136783"/>
              <a:gd name="T44" fmla="*/ 11710 w 49485"/>
              <a:gd name="T45" fmla="*/ 3370 h 136783"/>
              <a:gd name="T46" fmla="*/ 41986 w 49485"/>
              <a:gd name="T47" fmla="*/ 2074 h 136783"/>
              <a:gd name="T48" fmla="*/ 49356 w 49485"/>
              <a:gd name="T49" fmla="*/ 215 h 136783"/>
              <a:gd name="T50" fmla="*/ 49485 w 49485"/>
              <a:gd name="T51" fmla="*/ 0 h 136783"/>
              <a:gd name="T52" fmla="*/ 0 w 49485"/>
              <a:gd name="T53" fmla="*/ 0 h 136783"/>
              <a:gd name="T54" fmla="*/ 49485 w 49485"/>
              <a:gd name="T55" fmla="*/ 136783 h 1367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T52" t="T53" r="T54" b="T55"/>
            <a:pathLst>
              <a:path w="49485" h="136783">
                <a:moveTo>
                  <a:pt x="49485" y="0"/>
                </a:moveTo>
                <a:lnTo>
                  <a:pt x="49485" y="9345"/>
                </a:lnTo>
                <a:lnTo>
                  <a:pt x="25676" y="8010"/>
                </a:lnTo>
                <a:cubicBezTo>
                  <a:pt x="18149" y="8526"/>
                  <a:pt x="12268" y="9923"/>
                  <a:pt x="11189" y="11929"/>
                </a:cubicBezTo>
                <a:cubicBezTo>
                  <a:pt x="11963" y="12501"/>
                  <a:pt x="12751" y="13542"/>
                  <a:pt x="13551" y="13593"/>
                </a:cubicBezTo>
                <a:cubicBezTo>
                  <a:pt x="24130" y="14317"/>
                  <a:pt x="34709" y="15104"/>
                  <a:pt x="45276" y="15282"/>
                </a:cubicBezTo>
                <a:cubicBezTo>
                  <a:pt x="45961" y="15295"/>
                  <a:pt x="46638" y="14485"/>
                  <a:pt x="47401" y="13339"/>
                </a:cubicBezTo>
                <a:lnTo>
                  <a:pt x="49485" y="10223"/>
                </a:lnTo>
                <a:lnTo>
                  <a:pt x="49485" y="130603"/>
                </a:lnTo>
                <a:lnTo>
                  <a:pt x="48463" y="136783"/>
                </a:lnTo>
                <a:cubicBezTo>
                  <a:pt x="47574" y="136643"/>
                  <a:pt x="46698" y="136491"/>
                  <a:pt x="45822" y="136339"/>
                </a:cubicBezTo>
                <a:cubicBezTo>
                  <a:pt x="40170" y="98924"/>
                  <a:pt x="41034" y="61586"/>
                  <a:pt x="45745" y="23334"/>
                </a:cubicBezTo>
                <a:cubicBezTo>
                  <a:pt x="39637" y="23525"/>
                  <a:pt x="34455" y="23677"/>
                  <a:pt x="29350" y="23829"/>
                </a:cubicBezTo>
                <a:cubicBezTo>
                  <a:pt x="29032" y="33761"/>
                  <a:pt x="28372" y="42651"/>
                  <a:pt x="28575" y="51553"/>
                </a:cubicBezTo>
                <a:cubicBezTo>
                  <a:pt x="28867" y="64355"/>
                  <a:pt x="25870" y="76331"/>
                  <a:pt x="18961" y="86046"/>
                </a:cubicBezTo>
                <a:lnTo>
                  <a:pt x="0" y="110164"/>
                </a:lnTo>
                <a:lnTo>
                  <a:pt x="0" y="95915"/>
                </a:lnTo>
                <a:lnTo>
                  <a:pt x="11582" y="79519"/>
                </a:lnTo>
                <a:cubicBezTo>
                  <a:pt x="18390" y="69854"/>
                  <a:pt x="20155" y="57776"/>
                  <a:pt x="20396" y="45445"/>
                </a:cubicBezTo>
                <a:cubicBezTo>
                  <a:pt x="20523" y="38498"/>
                  <a:pt x="21920" y="31602"/>
                  <a:pt x="22784" y="24337"/>
                </a:cubicBezTo>
                <a:cubicBezTo>
                  <a:pt x="18771" y="23334"/>
                  <a:pt x="13183" y="22978"/>
                  <a:pt x="8649" y="20426"/>
                </a:cubicBezTo>
                <a:cubicBezTo>
                  <a:pt x="5423" y="18610"/>
                  <a:pt x="3607" y="13822"/>
                  <a:pt x="1169" y="10355"/>
                </a:cubicBezTo>
                <a:cubicBezTo>
                  <a:pt x="4674" y="7916"/>
                  <a:pt x="7938" y="3852"/>
                  <a:pt x="11710" y="3370"/>
                </a:cubicBezTo>
                <a:cubicBezTo>
                  <a:pt x="21692" y="2112"/>
                  <a:pt x="31877" y="2404"/>
                  <a:pt x="41986" y="2074"/>
                </a:cubicBezTo>
                <a:cubicBezTo>
                  <a:pt x="44920" y="1985"/>
                  <a:pt x="47393" y="1541"/>
                  <a:pt x="49356" y="215"/>
                </a:cubicBezTo>
                <a:lnTo>
                  <a:pt x="49485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127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Shape 7112">
            <a:extLst>
              <a:ext uri="{FF2B5EF4-FFF2-40B4-BE49-F238E27FC236}">
                <a16:creationId xmlns:a16="http://schemas.microsoft.com/office/drawing/2014/main" id="{CF62F7EE-5E06-97C6-66E8-8BD09E959485}"/>
              </a:ext>
            </a:extLst>
          </p:cNvPr>
          <p:cNvSpPr>
            <a:spLocks/>
          </p:cNvSpPr>
          <p:nvPr/>
        </p:nvSpPr>
        <p:spPr bwMode="auto">
          <a:xfrm>
            <a:off x="101188838" y="625646450"/>
            <a:ext cx="78557437" cy="140582650"/>
          </a:xfrm>
          <a:custGeom>
            <a:avLst/>
            <a:gdLst>
              <a:gd name="T0" fmla="*/ 0 w 49485"/>
              <a:gd name="T1" fmla="*/ 0 h 88556"/>
              <a:gd name="T2" fmla="*/ 17804 w 49485"/>
              <a:gd name="T3" fmla="*/ 1848 h 88556"/>
              <a:gd name="T4" fmla="*/ 42038 w 49485"/>
              <a:gd name="T5" fmla="*/ 17273 h 88556"/>
              <a:gd name="T6" fmla="*/ 49485 w 49485"/>
              <a:gd name="T7" fmla="*/ 28421 h 88556"/>
              <a:gd name="T8" fmla="*/ 49485 w 49485"/>
              <a:gd name="T9" fmla="*/ 68165 h 88556"/>
              <a:gd name="T10" fmla="*/ 48679 w 49485"/>
              <a:gd name="T11" fmla="*/ 67402 h 88556"/>
              <a:gd name="T12" fmla="*/ 27381 w 49485"/>
              <a:gd name="T13" fmla="*/ 86007 h 88556"/>
              <a:gd name="T14" fmla="*/ 10666 w 49485"/>
              <a:gd name="T15" fmla="*/ 88229 h 88556"/>
              <a:gd name="T16" fmla="*/ 0 w 49485"/>
              <a:gd name="T17" fmla="*/ 85608 h 88556"/>
              <a:gd name="T18" fmla="*/ 0 w 49485"/>
              <a:gd name="T19" fmla="*/ 74328 h 88556"/>
              <a:gd name="T20" fmla="*/ 8217 w 49485"/>
              <a:gd name="T21" fmla="*/ 77879 h 88556"/>
              <a:gd name="T22" fmla="*/ 43650 w 49485"/>
              <a:gd name="T23" fmla="*/ 58258 h 88556"/>
              <a:gd name="T24" fmla="*/ 9385 w 49485"/>
              <a:gd name="T25" fmla="*/ 43488 h 88556"/>
              <a:gd name="T26" fmla="*/ 27877 w 49485"/>
              <a:gd name="T27" fmla="*/ 42345 h 88556"/>
              <a:gd name="T28" fmla="*/ 46571 w 49485"/>
              <a:gd name="T29" fmla="*/ 50650 h 88556"/>
              <a:gd name="T30" fmla="*/ 8367 w 49485"/>
              <a:gd name="T31" fmla="*/ 10384 h 88556"/>
              <a:gd name="T32" fmla="*/ 0 w 49485"/>
              <a:gd name="T33" fmla="*/ 9660 h 88556"/>
              <a:gd name="T34" fmla="*/ 0 w 49485"/>
              <a:gd name="T35" fmla="*/ 0 h 88556"/>
              <a:gd name="T36" fmla="*/ 0 w 49485"/>
              <a:gd name="T37" fmla="*/ 0 h 88556"/>
              <a:gd name="T38" fmla="*/ 49485 w 49485"/>
              <a:gd name="T39" fmla="*/ 88556 h 885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T36" t="T37" r="T38" b="T39"/>
            <a:pathLst>
              <a:path w="49485" h="88556">
                <a:moveTo>
                  <a:pt x="0" y="0"/>
                </a:moveTo>
                <a:lnTo>
                  <a:pt x="17804" y="1848"/>
                </a:lnTo>
                <a:cubicBezTo>
                  <a:pt x="26953" y="4917"/>
                  <a:pt x="35221" y="10046"/>
                  <a:pt x="42038" y="17273"/>
                </a:cubicBezTo>
                <a:lnTo>
                  <a:pt x="49485" y="28421"/>
                </a:lnTo>
                <a:lnTo>
                  <a:pt x="49485" y="68165"/>
                </a:lnTo>
                <a:lnTo>
                  <a:pt x="48679" y="67402"/>
                </a:lnTo>
                <a:cubicBezTo>
                  <a:pt x="44158" y="76914"/>
                  <a:pt x="36868" y="82832"/>
                  <a:pt x="27381" y="86007"/>
                </a:cubicBezTo>
                <a:cubicBezTo>
                  <a:pt x="21870" y="87852"/>
                  <a:pt x="16218" y="88556"/>
                  <a:pt x="10666" y="88229"/>
                </a:cubicBezTo>
                <a:lnTo>
                  <a:pt x="0" y="85608"/>
                </a:lnTo>
                <a:lnTo>
                  <a:pt x="0" y="74328"/>
                </a:lnTo>
                <a:lnTo>
                  <a:pt x="8217" y="77879"/>
                </a:lnTo>
                <a:cubicBezTo>
                  <a:pt x="23406" y="80889"/>
                  <a:pt x="37110" y="74514"/>
                  <a:pt x="43650" y="58258"/>
                </a:cubicBezTo>
                <a:cubicBezTo>
                  <a:pt x="32398" y="53406"/>
                  <a:pt x="21196" y="48580"/>
                  <a:pt x="9385" y="43488"/>
                </a:cubicBezTo>
                <a:cubicBezTo>
                  <a:pt x="14999" y="38738"/>
                  <a:pt x="21831" y="40706"/>
                  <a:pt x="27877" y="42345"/>
                </a:cubicBezTo>
                <a:cubicBezTo>
                  <a:pt x="34214" y="44059"/>
                  <a:pt x="40132" y="47691"/>
                  <a:pt x="46571" y="50650"/>
                </a:cubicBezTo>
                <a:cubicBezTo>
                  <a:pt x="45242" y="31877"/>
                  <a:pt x="29512" y="16020"/>
                  <a:pt x="8367" y="10384"/>
                </a:cubicBezTo>
                <a:lnTo>
                  <a:pt x="0" y="966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127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Shape 7113">
            <a:extLst>
              <a:ext uri="{FF2B5EF4-FFF2-40B4-BE49-F238E27FC236}">
                <a16:creationId xmlns:a16="http://schemas.microsoft.com/office/drawing/2014/main" id="{4182251B-B9CC-F2B4-3F6B-D14ACC10F891}"/>
              </a:ext>
            </a:extLst>
          </p:cNvPr>
          <p:cNvSpPr>
            <a:spLocks/>
          </p:cNvSpPr>
          <p:nvPr/>
        </p:nvSpPr>
        <p:spPr bwMode="auto">
          <a:xfrm>
            <a:off x="179746275" y="1321531838"/>
            <a:ext cx="46694725" cy="18956337"/>
          </a:xfrm>
          <a:custGeom>
            <a:avLst/>
            <a:gdLst>
              <a:gd name="T0" fmla="*/ 0 w 29414"/>
              <a:gd name="T1" fmla="*/ 0 h 11941"/>
              <a:gd name="T2" fmla="*/ 29414 w 29414"/>
              <a:gd name="T3" fmla="*/ 170 h 11941"/>
              <a:gd name="T4" fmla="*/ 29414 w 29414"/>
              <a:gd name="T5" fmla="*/ 11889 h 11941"/>
              <a:gd name="T6" fmla="*/ 20810 w 29414"/>
              <a:gd name="T7" fmla="*/ 11941 h 11941"/>
              <a:gd name="T8" fmla="*/ 0 w 29414"/>
              <a:gd name="T9" fmla="*/ 10075 h 11941"/>
              <a:gd name="T10" fmla="*/ 0 w 29414"/>
              <a:gd name="T11" fmla="*/ 0 h 11941"/>
              <a:gd name="T12" fmla="*/ 0 w 29414"/>
              <a:gd name="T13" fmla="*/ 0 h 11941"/>
              <a:gd name="T14" fmla="*/ 29414 w 29414"/>
              <a:gd name="T15" fmla="*/ 11941 h 119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T12" t="T13" r="T14" b="T15"/>
            <a:pathLst>
              <a:path w="29414" h="11941">
                <a:moveTo>
                  <a:pt x="0" y="0"/>
                </a:moveTo>
                <a:lnTo>
                  <a:pt x="29414" y="170"/>
                </a:lnTo>
                <a:lnTo>
                  <a:pt x="29414" y="11889"/>
                </a:lnTo>
                <a:lnTo>
                  <a:pt x="20810" y="11941"/>
                </a:lnTo>
                <a:lnTo>
                  <a:pt x="0" y="10075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127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Shape 7114">
            <a:extLst>
              <a:ext uri="{FF2B5EF4-FFF2-40B4-BE49-F238E27FC236}">
                <a16:creationId xmlns:a16="http://schemas.microsoft.com/office/drawing/2014/main" id="{C51F2187-B818-596B-813F-6A7043CD3C6E}"/>
              </a:ext>
            </a:extLst>
          </p:cNvPr>
          <p:cNvSpPr>
            <a:spLocks/>
          </p:cNvSpPr>
          <p:nvPr/>
        </p:nvSpPr>
        <p:spPr bwMode="auto">
          <a:xfrm>
            <a:off x="179746275" y="830303775"/>
            <a:ext cx="46694725" cy="353602925"/>
          </a:xfrm>
          <a:custGeom>
            <a:avLst/>
            <a:gdLst>
              <a:gd name="T0" fmla="*/ 0 w 29414"/>
              <a:gd name="T1" fmla="*/ 0 h 222742"/>
              <a:gd name="T2" fmla="*/ 4084 w 29414"/>
              <a:gd name="T3" fmla="*/ 6113 h 222742"/>
              <a:gd name="T4" fmla="*/ 6382 w 29414"/>
              <a:gd name="T5" fmla="*/ 26141 h 222742"/>
              <a:gd name="T6" fmla="*/ 11513 w 29414"/>
              <a:gd name="T7" fmla="*/ 37533 h 222742"/>
              <a:gd name="T8" fmla="*/ 20543 w 29414"/>
              <a:gd name="T9" fmla="*/ 44658 h 222742"/>
              <a:gd name="T10" fmla="*/ 29414 w 29414"/>
              <a:gd name="T11" fmla="*/ 28706 h 222742"/>
              <a:gd name="T12" fmla="*/ 29414 w 29414"/>
              <a:gd name="T13" fmla="*/ 50896 h 222742"/>
              <a:gd name="T14" fmla="*/ 22440 w 29414"/>
              <a:gd name="T15" fmla="*/ 63051 h 222742"/>
              <a:gd name="T16" fmla="*/ 10459 w 29414"/>
              <a:gd name="T17" fmla="*/ 92588 h 222742"/>
              <a:gd name="T18" fmla="*/ 29414 w 29414"/>
              <a:gd name="T19" fmla="*/ 93051 h 222742"/>
              <a:gd name="T20" fmla="*/ 29414 w 29414"/>
              <a:gd name="T21" fmla="*/ 101352 h 222742"/>
              <a:gd name="T22" fmla="*/ 12250 w 29414"/>
              <a:gd name="T23" fmla="*/ 100246 h 222742"/>
              <a:gd name="T24" fmla="*/ 6789 w 29414"/>
              <a:gd name="T25" fmla="*/ 105643 h 222742"/>
              <a:gd name="T26" fmla="*/ 8059 w 29414"/>
              <a:gd name="T27" fmla="*/ 107612 h 222742"/>
              <a:gd name="T28" fmla="*/ 29414 w 29414"/>
              <a:gd name="T29" fmla="*/ 108543 h 222742"/>
              <a:gd name="T30" fmla="*/ 29414 w 29414"/>
              <a:gd name="T31" fmla="*/ 165613 h 222742"/>
              <a:gd name="T32" fmla="*/ 26296 w 29414"/>
              <a:gd name="T33" fmla="*/ 122458 h 222742"/>
              <a:gd name="T34" fmla="*/ 26017 w 29414"/>
              <a:gd name="T35" fmla="*/ 116578 h 222742"/>
              <a:gd name="T36" fmla="*/ 12364 w 29414"/>
              <a:gd name="T37" fmla="*/ 115638 h 222742"/>
              <a:gd name="T38" fmla="*/ 3995 w 29414"/>
              <a:gd name="T39" fmla="*/ 122979 h 222742"/>
              <a:gd name="T40" fmla="*/ 617 w 29414"/>
              <a:gd name="T41" fmla="*/ 187215 h 222742"/>
              <a:gd name="T42" fmla="*/ 1302 w 29414"/>
              <a:gd name="T43" fmla="*/ 214863 h 222742"/>
              <a:gd name="T44" fmla="*/ 0 w 29414"/>
              <a:gd name="T45" fmla="*/ 222742 h 222742"/>
              <a:gd name="T46" fmla="*/ 0 w 29414"/>
              <a:gd name="T47" fmla="*/ 102362 h 222742"/>
              <a:gd name="T48" fmla="*/ 566 w 29414"/>
              <a:gd name="T49" fmla="*/ 101516 h 222742"/>
              <a:gd name="T50" fmla="*/ 0 w 29414"/>
              <a:gd name="T51" fmla="*/ 101484 h 222742"/>
              <a:gd name="T52" fmla="*/ 0 w 29414"/>
              <a:gd name="T53" fmla="*/ 92139 h 222742"/>
              <a:gd name="T54" fmla="*/ 4173 w 29414"/>
              <a:gd name="T55" fmla="*/ 85209 h 222742"/>
              <a:gd name="T56" fmla="*/ 13685 w 29414"/>
              <a:gd name="T57" fmla="*/ 61498 h 222742"/>
              <a:gd name="T58" fmla="*/ 11615 w 29414"/>
              <a:gd name="T59" fmla="*/ 50741 h 222742"/>
              <a:gd name="T60" fmla="*/ 0 w 29414"/>
              <a:gd name="T61" fmla="*/ 39744 h 222742"/>
              <a:gd name="T62" fmla="*/ 0 w 29414"/>
              <a:gd name="T63" fmla="*/ 0 h 222742"/>
              <a:gd name="T64" fmla="*/ 0 w 29414"/>
              <a:gd name="T65" fmla="*/ 0 h 222742"/>
              <a:gd name="T66" fmla="*/ 29414 w 29414"/>
              <a:gd name="T67" fmla="*/ 222742 h 2227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T64" t="T65" r="T66" b="T67"/>
            <a:pathLst>
              <a:path w="29414" h="222742">
                <a:moveTo>
                  <a:pt x="0" y="0"/>
                </a:moveTo>
                <a:lnTo>
                  <a:pt x="4084" y="6113"/>
                </a:lnTo>
                <a:cubicBezTo>
                  <a:pt x="7043" y="12565"/>
                  <a:pt x="8287" y="18801"/>
                  <a:pt x="6382" y="26141"/>
                </a:cubicBezTo>
                <a:cubicBezTo>
                  <a:pt x="5595" y="29202"/>
                  <a:pt x="8986" y="34269"/>
                  <a:pt x="11513" y="37533"/>
                </a:cubicBezTo>
                <a:cubicBezTo>
                  <a:pt x="13888" y="40594"/>
                  <a:pt x="17635" y="42461"/>
                  <a:pt x="20543" y="44658"/>
                </a:cubicBezTo>
                <a:lnTo>
                  <a:pt x="29414" y="28706"/>
                </a:lnTo>
                <a:lnTo>
                  <a:pt x="29414" y="50896"/>
                </a:lnTo>
                <a:lnTo>
                  <a:pt x="22440" y="63051"/>
                </a:lnTo>
                <a:cubicBezTo>
                  <a:pt x="18076" y="72452"/>
                  <a:pt x="14275" y="82313"/>
                  <a:pt x="10459" y="92588"/>
                </a:cubicBezTo>
                <a:lnTo>
                  <a:pt x="29414" y="93051"/>
                </a:lnTo>
                <a:lnTo>
                  <a:pt x="29414" y="101352"/>
                </a:lnTo>
                <a:lnTo>
                  <a:pt x="12250" y="100246"/>
                </a:lnTo>
                <a:cubicBezTo>
                  <a:pt x="10421" y="100195"/>
                  <a:pt x="8605" y="103763"/>
                  <a:pt x="6789" y="105643"/>
                </a:cubicBezTo>
                <a:cubicBezTo>
                  <a:pt x="7221" y="106304"/>
                  <a:pt x="7640" y="106964"/>
                  <a:pt x="8059" y="107612"/>
                </a:cubicBezTo>
                <a:lnTo>
                  <a:pt x="29414" y="108543"/>
                </a:lnTo>
                <a:lnTo>
                  <a:pt x="29414" y="165613"/>
                </a:lnTo>
                <a:lnTo>
                  <a:pt x="26296" y="122458"/>
                </a:lnTo>
                <a:cubicBezTo>
                  <a:pt x="26169" y="120515"/>
                  <a:pt x="26106" y="118584"/>
                  <a:pt x="26017" y="116578"/>
                </a:cubicBezTo>
                <a:cubicBezTo>
                  <a:pt x="21025" y="116235"/>
                  <a:pt x="16695" y="115930"/>
                  <a:pt x="12364" y="115638"/>
                </a:cubicBezTo>
                <a:cubicBezTo>
                  <a:pt x="7386" y="115295"/>
                  <a:pt x="4274" y="116692"/>
                  <a:pt x="3995" y="122979"/>
                </a:cubicBezTo>
                <a:cubicBezTo>
                  <a:pt x="3042" y="144404"/>
                  <a:pt x="1455" y="165778"/>
                  <a:pt x="617" y="187215"/>
                </a:cubicBezTo>
                <a:cubicBezTo>
                  <a:pt x="261" y="196385"/>
                  <a:pt x="1442" y="205668"/>
                  <a:pt x="1302" y="214863"/>
                </a:cubicBezTo>
                <a:lnTo>
                  <a:pt x="0" y="222742"/>
                </a:lnTo>
                <a:lnTo>
                  <a:pt x="0" y="102362"/>
                </a:lnTo>
                <a:lnTo>
                  <a:pt x="566" y="101516"/>
                </a:lnTo>
                <a:lnTo>
                  <a:pt x="0" y="101484"/>
                </a:lnTo>
                <a:lnTo>
                  <a:pt x="0" y="92139"/>
                </a:lnTo>
                <a:lnTo>
                  <a:pt x="4173" y="85209"/>
                </a:lnTo>
                <a:cubicBezTo>
                  <a:pt x="6230" y="76941"/>
                  <a:pt x="10053" y="69156"/>
                  <a:pt x="13685" y="61498"/>
                </a:cubicBezTo>
                <a:cubicBezTo>
                  <a:pt x="15831" y="56989"/>
                  <a:pt x="15018" y="53878"/>
                  <a:pt x="11615" y="50741"/>
                </a:cubicBezTo>
                <a:lnTo>
                  <a:pt x="0" y="39744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127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Shape 7115">
            <a:extLst>
              <a:ext uri="{FF2B5EF4-FFF2-40B4-BE49-F238E27FC236}">
                <a16:creationId xmlns:a16="http://schemas.microsoft.com/office/drawing/2014/main" id="{48AF880D-E638-CFAF-792B-6969558F2097}"/>
              </a:ext>
            </a:extLst>
          </p:cNvPr>
          <p:cNvSpPr>
            <a:spLocks/>
          </p:cNvSpPr>
          <p:nvPr/>
        </p:nvSpPr>
        <p:spPr bwMode="auto">
          <a:xfrm>
            <a:off x="221448313" y="1156387388"/>
            <a:ext cx="4992687" cy="68349812"/>
          </a:xfrm>
          <a:custGeom>
            <a:avLst/>
            <a:gdLst>
              <a:gd name="T0" fmla="*/ 3145 w 3145"/>
              <a:gd name="T1" fmla="*/ 0 h 43055"/>
              <a:gd name="T2" fmla="*/ 3145 w 3145"/>
              <a:gd name="T3" fmla="*/ 43055 h 43055"/>
              <a:gd name="T4" fmla="*/ 1881 w 3145"/>
              <a:gd name="T5" fmla="*/ 26483 h 43055"/>
              <a:gd name="T6" fmla="*/ 340 w 3145"/>
              <a:gd name="T7" fmla="*/ 11416 h 43055"/>
              <a:gd name="T8" fmla="*/ 3145 w 3145"/>
              <a:gd name="T9" fmla="*/ 0 h 43055"/>
              <a:gd name="T10" fmla="*/ 0 w 3145"/>
              <a:gd name="T11" fmla="*/ 0 h 43055"/>
              <a:gd name="T12" fmla="*/ 3145 w 3145"/>
              <a:gd name="T13" fmla="*/ 43055 h 430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T10" t="T11" r="T12" b="T13"/>
            <a:pathLst>
              <a:path w="3145" h="43055">
                <a:moveTo>
                  <a:pt x="3145" y="0"/>
                </a:moveTo>
                <a:lnTo>
                  <a:pt x="3145" y="43055"/>
                </a:lnTo>
                <a:lnTo>
                  <a:pt x="1881" y="26483"/>
                </a:lnTo>
                <a:cubicBezTo>
                  <a:pt x="481" y="21330"/>
                  <a:pt x="0" y="16266"/>
                  <a:pt x="340" y="11416"/>
                </a:cubicBezTo>
                <a:lnTo>
                  <a:pt x="3145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127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" name="Shape 7116">
            <a:extLst>
              <a:ext uri="{FF2B5EF4-FFF2-40B4-BE49-F238E27FC236}">
                <a16:creationId xmlns:a16="http://schemas.microsoft.com/office/drawing/2014/main" id="{7517063C-1629-6F85-19C5-9344A7481562}"/>
              </a:ext>
            </a:extLst>
          </p:cNvPr>
          <p:cNvSpPr>
            <a:spLocks/>
          </p:cNvSpPr>
          <p:nvPr/>
        </p:nvSpPr>
        <p:spPr bwMode="auto">
          <a:xfrm>
            <a:off x="226441000" y="1399974975"/>
            <a:ext cx="100949125" cy="381339725"/>
          </a:xfrm>
          <a:custGeom>
            <a:avLst/>
            <a:gdLst>
              <a:gd name="T0" fmla="*/ 0 w 63590"/>
              <a:gd name="T1" fmla="*/ 0 h 240214"/>
              <a:gd name="T2" fmla="*/ 2877 w 63590"/>
              <a:gd name="T3" fmla="*/ 70 h 240214"/>
              <a:gd name="T4" fmla="*/ 21584 w 63590"/>
              <a:gd name="T5" fmla="*/ 2166 h 240214"/>
              <a:gd name="T6" fmla="*/ 30804 w 63590"/>
              <a:gd name="T7" fmla="*/ 12593 h 240214"/>
              <a:gd name="T8" fmla="*/ 21393 w 63590"/>
              <a:gd name="T9" fmla="*/ 21940 h 240214"/>
              <a:gd name="T10" fmla="*/ 3982 w 63590"/>
              <a:gd name="T11" fmla="*/ 23870 h 240214"/>
              <a:gd name="T12" fmla="*/ 5150 w 63590"/>
              <a:gd name="T13" fmla="*/ 47594 h 240214"/>
              <a:gd name="T14" fmla="*/ 8985 w 63590"/>
              <a:gd name="T15" fmla="*/ 74899 h 240214"/>
              <a:gd name="T16" fmla="*/ 21762 w 63590"/>
              <a:gd name="T17" fmla="*/ 105747 h 240214"/>
              <a:gd name="T18" fmla="*/ 51315 w 63590"/>
              <a:gd name="T19" fmla="*/ 146616 h 240214"/>
              <a:gd name="T20" fmla="*/ 63590 w 63590"/>
              <a:gd name="T21" fmla="*/ 172636 h 240214"/>
              <a:gd name="T22" fmla="*/ 63590 w 63590"/>
              <a:gd name="T23" fmla="*/ 235139 h 240214"/>
              <a:gd name="T24" fmla="*/ 62961 w 63590"/>
              <a:gd name="T25" fmla="*/ 236697 h 240214"/>
              <a:gd name="T26" fmla="*/ 49270 w 63590"/>
              <a:gd name="T27" fmla="*/ 239592 h 240214"/>
              <a:gd name="T28" fmla="*/ 20319 w 63590"/>
              <a:gd name="T29" fmla="*/ 240091 h 240214"/>
              <a:gd name="T30" fmla="*/ 0 w 63590"/>
              <a:gd name="T31" fmla="*/ 240214 h 240214"/>
              <a:gd name="T32" fmla="*/ 0 w 63590"/>
              <a:gd name="T33" fmla="*/ 228495 h 240214"/>
              <a:gd name="T34" fmla="*/ 48152 w 63590"/>
              <a:gd name="T35" fmla="*/ 228772 h 240214"/>
              <a:gd name="T36" fmla="*/ 58274 w 63590"/>
              <a:gd name="T37" fmla="*/ 221558 h 240214"/>
              <a:gd name="T38" fmla="*/ 56636 w 63590"/>
              <a:gd name="T39" fmla="*/ 182874 h 240214"/>
              <a:gd name="T40" fmla="*/ 40278 w 63590"/>
              <a:gd name="T41" fmla="*/ 151023 h 240214"/>
              <a:gd name="T42" fmla="*/ 12922 w 63590"/>
              <a:gd name="T43" fmla="*/ 111399 h 240214"/>
              <a:gd name="T44" fmla="*/ 743 w 63590"/>
              <a:gd name="T45" fmla="*/ 82849 h 240214"/>
              <a:gd name="T46" fmla="*/ 0 w 63590"/>
              <a:gd name="T47" fmla="*/ 72562 h 240214"/>
              <a:gd name="T48" fmla="*/ 0 w 63590"/>
              <a:gd name="T49" fmla="*/ 15493 h 240214"/>
              <a:gd name="T50" fmla="*/ 735 w 63590"/>
              <a:gd name="T51" fmla="*/ 15525 h 240214"/>
              <a:gd name="T52" fmla="*/ 22625 w 63590"/>
              <a:gd name="T53" fmla="*/ 12516 h 240214"/>
              <a:gd name="T54" fmla="*/ 18904 w 63590"/>
              <a:gd name="T55" fmla="*/ 9519 h 240214"/>
              <a:gd name="T56" fmla="*/ 0 w 63590"/>
              <a:gd name="T57" fmla="*/ 8301 h 240214"/>
              <a:gd name="T58" fmla="*/ 0 w 63590"/>
              <a:gd name="T59" fmla="*/ 0 h 240214"/>
              <a:gd name="T60" fmla="*/ 0 w 63590"/>
              <a:gd name="T61" fmla="*/ 0 h 240214"/>
              <a:gd name="T62" fmla="*/ 63590 w 63590"/>
              <a:gd name="T63" fmla="*/ 240214 h 2402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T60" t="T61" r="T62" b="T63"/>
            <a:pathLst>
              <a:path w="63590" h="240214">
                <a:moveTo>
                  <a:pt x="0" y="0"/>
                </a:moveTo>
                <a:lnTo>
                  <a:pt x="2877" y="70"/>
                </a:lnTo>
                <a:cubicBezTo>
                  <a:pt x="9125" y="451"/>
                  <a:pt x="15399" y="1036"/>
                  <a:pt x="21584" y="2166"/>
                </a:cubicBezTo>
                <a:cubicBezTo>
                  <a:pt x="26804" y="3118"/>
                  <a:pt x="30613" y="6611"/>
                  <a:pt x="30804" y="12593"/>
                </a:cubicBezTo>
                <a:cubicBezTo>
                  <a:pt x="31020" y="19120"/>
                  <a:pt x="26334" y="21114"/>
                  <a:pt x="21393" y="21940"/>
                </a:cubicBezTo>
                <a:cubicBezTo>
                  <a:pt x="15958" y="22854"/>
                  <a:pt x="10433" y="23184"/>
                  <a:pt x="3982" y="23870"/>
                </a:cubicBezTo>
                <a:cubicBezTo>
                  <a:pt x="4350" y="31909"/>
                  <a:pt x="4350" y="39783"/>
                  <a:pt x="5150" y="47594"/>
                </a:cubicBezTo>
                <a:cubicBezTo>
                  <a:pt x="6077" y="56725"/>
                  <a:pt x="7792" y="65793"/>
                  <a:pt x="8985" y="74899"/>
                </a:cubicBezTo>
                <a:cubicBezTo>
                  <a:pt x="10484" y="86430"/>
                  <a:pt x="14789" y="96514"/>
                  <a:pt x="21762" y="105747"/>
                </a:cubicBezTo>
                <a:cubicBezTo>
                  <a:pt x="31871" y="119146"/>
                  <a:pt x="41307" y="133128"/>
                  <a:pt x="51315" y="146616"/>
                </a:cubicBezTo>
                <a:lnTo>
                  <a:pt x="63590" y="172636"/>
                </a:lnTo>
                <a:lnTo>
                  <a:pt x="63590" y="235139"/>
                </a:lnTo>
                <a:lnTo>
                  <a:pt x="62961" y="236697"/>
                </a:lnTo>
                <a:cubicBezTo>
                  <a:pt x="60081" y="239211"/>
                  <a:pt x="55899" y="239783"/>
                  <a:pt x="49270" y="239592"/>
                </a:cubicBezTo>
                <a:cubicBezTo>
                  <a:pt x="39618" y="239307"/>
                  <a:pt x="29966" y="239726"/>
                  <a:pt x="20319" y="240091"/>
                </a:cubicBezTo>
                <a:lnTo>
                  <a:pt x="0" y="240214"/>
                </a:lnTo>
                <a:lnTo>
                  <a:pt x="0" y="228495"/>
                </a:lnTo>
                <a:lnTo>
                  <a:pt x="48152" y="228772"/>
                </a:lnTo>
                <a:cubicBezTo>
                  <a:pt x="53372" y="228810"/>
                  <a:pt x="58147" y="227121"/>
                  <a:pt x="58274" y="221558"/>
                </a:cubicBezTo>
                <a:cubicBezTo>
                  <a:pt x="58579" y="208655"/>
                  <a:pt x="59684" y="195168"/>
                  <a:pt x="56636" y="182874"/>
                </a:cubicBezTo>
                <a:cubicBezTo>
                  <a:pt x="53842" y="171571"/>
                  <a:pt x="46666" y="161081"/>
                  <a:pt x="40278" y="151023"/>
                </a:cubicBezTo>
                <a:cubicBezTo>
                  <a:pt x="31655" y="137472"/>
                  <a:pt x="21317" y="125089"/>
                  <a:pt x="12922" y="111399"/>
                </a:cubicBezTo>
                <a:cubicBezTo>
                  <a:pt x="7576" y="102661"/>
                  <a:pt x="2318" y="92768"/>
                  <a:pt x="743" y="82849"/>
                </a:cubicBezTo>
                <a:lnTo>
                  <a:pt x="0" y="72562"/>
                </a:lnTo>
                <a:lnTo>
                  <a:pt x="0" y="15493"/>
                </a:lnTo>
                <a:lnTo>
                  <a:pt x="735" y="15525"/>
                </a:lnTo>
                <a:cubicBezTo>
                  <a:pt x="8081" y="15460"/>
                  <a:pt x="15392" y="14733"/>
                  <a:pt x="22625" y="12516"/>
                </a:cubicBezTo>
                <a:cubicBezTo>
                  <a:pt x="21406" y="10827"/>
                  <a:pt x="20174" y="9621"/>
                  <a:pt x="18904" y="9519"/>
                </a:cubicBezTo>
                <a:lnTo>
                  <a:pt x="0" y="8301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127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" name="Shape 7117">
            <a:extLst>
              <a:ext uri="{FF2B5EF4-FFF2-40B4-BE49-F238E27FC236}">
                <a16:creationId xmlns:a16="http://schemas.microsoft.com/office/drawing/2014/main" id="{53C71DD7-0A9E-9203-9AA7-2715CA822B41}"/>
              </a:ext>
            </a:extLst>
          </p:cNvPr>
          <p:cNvSpPr>
            <a:spLocks/>
          </p:cNvSpPr>
          <p:nvPr/>
        </p:nvSpPr>
        <p:spPr bwMode="auto">
          <a:xfrm>
            <a:off x="226441000" y="1556756475"/>
            <a:ext cx="100949125" cy="160818513"/>
          </a:xfrm>
          <a:custGeom>
            <a:avLst/>
            <a:gdLst>
              <a:gd name="T0" fmla="*/ 44596 w 63590"/>
              <a:gd name="T1" fmla="*/ 0 h 101303"/>
              <a:gd name="T2" fmla="*/ 63590 w 63590"/>
              <a:gd name="T3" fmla="*/ 1722 h 101303"/>
              <a:gd name="T4" fmla="*/ 63590 w 63590"/>
              <a:gd name="T5" fmla="*/ 11191 h 101303"/>
              <a:gd name="T6" fmla="*/ 61297 w 63590"/>
              <a:gd name="T7" fmla="*/ 10727 h 101303"/>
              <a:gd name="T8" fmla="*/ 12973 w 63590"/>
              <a:gd name="T9" fmla="*/ 24722 h 101303"/>
              <a:gd name="T10" fmla="*/ 7296 w 63590"/>
              <a:gd name="T11" fmla="*/ 33764 h 101303"/>
              <a:gd name="T12" fmla="*/ 29674 w 63590"/>
              <a:gd name="T13" fmla="*/ 27491 h 101303"/>
              <a:gd name="T14" fmla="*/ 7322 w 63590"/>
              <a:gd name="T15" fmla="*/ 68931 h 101303"/>
              <a:gd name="T16" fmla="*/ 10103 w 63590"/>
              <a:gd name="T17" fmla="*/ 66670 h 101303"/>
              <a:gd name="T18" fmla="*/ 59709 w 63590"/>
              <a:gd name="T19" fmla="*/ 32736 h 101303"/>
              <a:gd name="T20" fmla="*/ 63590 w 63590"/>
              <a:gd name="T21" fmla="*/ 31034 h 101303"/>
              <a:gd name="T22" fmla="*/ 63590 w 63590"/>
              <a:gd name="T23" fmla="*/ 42683 h 101303"/>
              <a:gd name="T24" fmla="*/ 34093 w 63590"/>
              <a:gd name="T25" fmla="*/ 60104 h 101303"/>
              <a:gd name="T26" fmla="*/ 13126 w 63590"/>
              <a:gd name="T27" fmla="*/ 76703 h 101303"/>
              <a:gd name="T28" fmla="*/ 61462 w 63590"/>
              <a:gd name="T29" fmla="*/ 87130 h 101303"/>
              <a:gd name="T30" fmla="*/ 63590 w 63590"/>
              <a:gd name="T31" fmla="*/ 85857 h 101303"/>
              <a:gd name="T32" fmla="*/ 63590 w 63590"/>
              <a:gd name="T33" fmla="*/ 95337 h 101303"/>
              <a:gd name="T34" fmla="*/ 50527 w 63590"/>
              <a:gd name="T35" fmla="*/ 99868 h 101303"/>
              <a:gd name="T36" fmla="*/ 8388 w 63590"/>
              <a:gd name="T37" fmla="*/ 84679 h 101303"/>
              <a:gd name="T38" fmla="*/ 0 w 63590"/>
              <a:gd name="T39" fmla="*/ 99299 h 101303"/>
              <a:gd name="T40" fmla="*/ 0 w 63590"/>
              <a:gd name="T41" fmla="*/ 77109 h 101303"/>
              <a:gd name="T42" fmla="*/ 200 w 63590"/>
              <a:gd name="T43" fmla="*/ 76749 h 101303"/>
              <a:gd name="T44" fmla="*/ 0 w 63590"/>
              <a:gd name="T45" fmla="*/ 74123 h 101303"/>
              <a:gd name="T46" fmla="*/ 0 w 63590"/>
              <a:gd name="T47" fmla="*/ 31068 h 101303"/>
              <a:gd name="T48" fmla="*/ 583 w 63590"/>
              <a:gd name="T49" fmla="*/ 28696 h 101303"/>
              <a:gd name="T50" fmla="*/ 19793 w 63590"/>
              <a:gd name="T51" fmla="*/ 7945 h 101303"/>
              <a:gd name="T52" fmla="*/ 44596 w 63590"/>
              <a:gd name="T53" fmla="*/ 0 h 101303"/>
              <a:gd name="T54" fmla="*/ 0 w 63590"/>
              <a:gd name="T55" fmla="*/ 0 h 101303"/>
              <a:gd name="T56" fmla="*/ 63590 w 63590"/>
              <a:gd name="T57" fmla="*/ 101303 h 1013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T54" t="T55" r="T56" b="T57"/>
            <a:pathLst>
              <a:path w="63590" h="101303">
                <a:moveTo>
                  <a:pt x="44596" y="0"/>
                </a:moveTo>
                <a:lnTo>
                  <a:pt x="63590" y="1722"/>
                </a:lnTo>
                <a:lnTo>
                  <a:pt x="63590" y="11191"/>
                </a:lnTo>
                <a:lnTo>
                  <a:pt x="61297" y="10727"/>
                </a:lnTo>
                <a:cubicBezTo>
                  <a:pt x="42285" y="6205"/>
                  <a:pt x="26638" y="11768"/>
                  <a:pt x="12973" y="24722"/>
                </a:cubicBezTo>
                <a:cubicBezTo>
                  <a:pt x="10509" y="27059"/>
                  <a:pt x="9151" y="30717"/>
                  <a:pt x="7296" y="33764"/>
                </a:cubicBezTo>
                <a:cubicBezTo>
                  <a:pt x="26295" y="19909"/>
                  <a:pt x="26295" y="19909"/>
                  <a:pt x="29674" y="27491"/>
                </a:cubicBezTo>
                <a:cubicBezTo>
                  <a:pt x="13367" y="36406"/>
                  <a:pt x="32" y="44661"/>
                  <a:pt x="7322" y="68931"/>
                </a:cubicBezTo>
                <a:cubicBezTo>
                  <a:pt x="8338" y="68118"/>
                  <a:pt x="9303" y="67483"/>
                  <a:pt x="10103" y="66670"/>
                </a:cubicBezTo>
                <a:cubicBezTo>
                  <a:pt x="24543" y="52002"/>
                  <a:pt x="41955" y="42070"/>
                  <a:pt x="59709" y="32736"/>
                </a:cubicBezTo>
                <a:lnTo>
                  <a:pt x="63590" y="31034"/>
                </a:lnTo>
                <a:lnTo>
                  <a:pt x="63590" y="42683"/>
                </a:lnTo>
                <a:lnTo>
                  <a:pt x="34093" y="60104"/>
                </a:lnTo>
                <a:cubicBezTo>
                  <a:pt x="26931" y="64778"/>
                  <a:pt x="20555" y="70747"/>
                  <a:pt x="13126" y="76703"/>
                </a:cubicBezTo>
                <a:cubicBezTo>
                  <a:pt x="28899" y="90305"/>
                  <a:pt x="44926" y="93645"/>
                  <a:pt x="61462" y="87130"/>
                </a:cubicBezTo>
                <a:lnTo>
                  <a:pt x="63590" y="85857"/>
                </a:lnTo>
                <a:lnTo>
                  <a:pt x="63590" y="95337"/>
                </a:lnTo>
                <a:lnTo>
                  <a:pt x="50527" y="99868"/>
                </a:lnTo>
                <a:cubicBezTo>
                  <a:pt x="34995" y="101303"/>
                  <a:pt x="20860" y="96680"/>
                  <a:pt x="8388" y="84679"/>
                </a:cubicBezTo>
                <a:lnTo>
                  <a:pt x="0" y="99299"/>
                </a:lnTo>
                <a:lnTo>
                  <a:pt x="0" y="77109"/>
                </a:lnTo>
                <a:lnTo>
                  <a:pt x="200" y="76749"/>
                </a:lnTo>
                <a:lnTo>
                  <a:pt x="0" y="74123"/>
                </a:lnTo>
                <a:lnTo>
                  <a:pt x="0" y="31068"/>
                </a:lnTo>
                <a:lnTo>
                  <a:pt x="583" y="28696"/>
                </a:lnTo>
                <a:cubicBezTo>
                  <a:pt x="4353" y="20096"/>
                  <a:pt x="11018" y="12847"/>
                  <a:pt x="19793" y="7945"/>
                </a:cubicBezTo>
                <a:cubicBezTo>
                  <a:pt x="27947" y="3399"/>
                  <a:pt x="36160" y="840"/>
                  <a:pt x="44596" y="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127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" name="Shape 7118">
            <a:extLst>
              <a:ext uri="{FF2B5EF4-FFF2-40B4-BE49-F238E27FC236}">
                <a16:creationId xmlns:a16="http://schemas.microsoft.com/office/drawing/2014/main" id="{EA036BD6-BB32-9080-7C26-7BAD700CD476}"/>
              </a:ext>
            </a:extLst>
          </p:cNvPr>
          <p:cNvSpPr>
            <a:spLocks/>
          </p:cNvSpPr>
          <p:nvPr/>
        </p:nvSpPr>
        <p:spPr bwMode="auto">
          <a:xfrm>
            <a:off x="327390125" y="2145769147"/>
            <a:ext cx="12387263" cy="99223513"/>
          </a:xfrm>
          <a:custGeom>
            <a:avLst/>
            <a:gdLst>
              <a:gd name="T0" fmla="*/ 0 w 7803"/>
              <a:gd name="T1" fmla="*/ 0 h 62503"/>
              <a:gd name="T2" fmla="*/ 4731 w 7803"/>
              <a:gd name="T3" fmla="*/ 10029 h 62503"/>
              <a:gd name="T4" fmla="*/ 5251 w 7803"/>
              <a:gd name="T5" fmla="*/ 49507 h 62503"/>
              <a:gd name="T6" fmla="*/ 0 w 7803"/>
              <a:gd name="T7" fmla="*/ 62503 h 62503"/>
              <a:gd name="T8" fmla="*/ 0 w 7803"/>
              <a:gd name="T9" fmla="*/ 0 h 62503"/>
              <a:gd name="T10" fmla="*/ 0 w 7803"/>
              <a:gd name="T11" fmla="*/ 0 h 62503"/>
              <a:gd name="T12" fmla="*/ 7803 w 7803"/>
              <a:gd name="T13" fmla="*/ 62503 h 625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T10" t="T11" r="T12" b="T13"/>
            <a:pathLst>
              <a:path w="7803" h="62503">
                <a:moveTo>
                  <a:pt x="0" y="0"/>
                </a:moveTo>
                <a:lnTo>
                  <a:pt x="4731" y="10029"/>
                </a:lnTo>
                <a:cubicBezTo>
                  <a:pt x="7641" y="22662"/>
                  <a:pt x="7803" y="35867"/>
                  <a:pt x="5251" y="49507"/>
                </a:cubicBezTo>
                <a:lnTo>
                  <a:pt x="0" y="62503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127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" name="Shape 7119">
            <a:extLst>
              <a:ext uri="{FF2B5EF4-FFF2-40B4-BE49-F238E27FC236}">
                <a16:creationId xmlns:a16="http://schemas.microsoft.com/office/drawing/2014/main" id="{AAE4DF80-C105-F94A-B1BA-1198D13E2BB2}"/>
              </a:ext>
            </a:extLst>
          </p:cNvPr>
          <p:cNvSpPr>
            <a:spLocks/>
          </p:cNvSpPr>
          <p:nvPr/>
        </p:nvSpPr>
        <p:spPr bwMode="auto">
          <a:xfrm>
            <a:off x="327390125" y="1863923438"/>
            <a:ext cx="13536613" cy="20635912"/>
          </a:xfrm>
          <a:custGeom>
            <a:avLst/>
            <a:gdLst>
              <a:gd name="T0" fmla="*/ 2306 w 8527"/>
              <a:gd name="T1" fmla="*/ 338 h 12999"/>
              <a:gd name="T2" fmla="*/ 7854 w 8527"/>
              <a:gd name="T3" fmla="*/ 3902 h 12999"/>
              <a:gd name="T4" fmla="*/ 1060 w 8527"/>
              <a:gd name="T5" fmla="*/ 12373 h 12999"/>
              <a:gd name="T6" fmla="*/ 0 w 8527"/>
              <a:gd name="T7" fmla="*/ 12999 h 12999"/>
              <a:gd name="T8" fmla="*/ 0 w 8527"/>
              <a:gd name="T9" fmla="*/ 1349 h 12999"/>
              <a:gd name="T10" fmla="*/ 2306 w 8527"/>
              <a:gd name="T11" fmla="*/ 338 h 12999"/>
              <a:gd name="T12" fmla="*/ 0 w 8527"/>
              <a:gd name="T13" fmla="*/ 0 h 12999"/>
              <a:gd name="T14" fmla="*/ 8527 w 8527"/>
              <a:gd name="T15" fmla="*/ 12999 h 129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T12" t="T13" r="T14" b="T15"/>
            <a:pathLst>
              <a:path w="8527" h="12999">
                <a:moveTo>
                  <a:pt x="2306" y="338"/>
                </a:moveTo>
                <a:cubicBezTo>
                  <a:pt x="4409" y="0"/>
                  <a:pt x="6406" y="708"/>
                  <a:pt x="7854" y="3902"/>
                </a:cubicBezTo>
                <a:cubicBezTo>
                  <a:pt x="8527" y="5375"/>
                  <a:pt x="4057" y="10481"/>
                  <a:pt x="1060" y="12373"/>
                </a:cubicBezTo>
                <a:lnTo>
                  <a:pt x="0" y="12999"/>
                </a:lnTo>
                <a:lnTo>
                  <a:pt x="0" y="1349"/>
                </a:lnTo>
                <a:lnTo>
                  <a:pt x="2306" y="338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127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9" name="Shape 7120">
            <a:extLst>
              <a:ext uri="{FF2B5EF4-FFF2-40B4-BE49-F238E27FC236}">
                <a16:creationId xmlns:a16="http://schemas.microsoft.com/office/drawing/2014/main" id="{E7D4E8AB-B3E4-A646-4FAE-5371C6AFAEAD}"/>
              </a:ext>
            </a:extLst>
          </p:cNvPr>
          <p:cNvSpPr>
            <a:spLocks/>
          </p:cNvSpPr>
          <p:nvPr/>
        </p:nvSpPr>
        <p:spPr bwMode="auto">
          <a:xfrm>
            <a:off x="327390125" y="1840168088"/>
            <a:ext cx="126984125" cy="148613812"/>
          </a:xfrm>
          <a:custGeom>
            <a:avLst/>
            <a:gdLst>
              <a:gd name="T0" fmla="*/ 0 w 79990"/>
              <a:gd name="T1" fmla="*/ 0 h 93615"/>
              <a:gd name="T2" fmla="*/ 7143 w 79990"/>
              <a:gd name="T3" fmla="*/ 648 h 93615"/>
              <a:gd name="T4" fmla="*/ 73094 w 79990"/>
              <a:gd name="T5" fmla="*/ 5563 h 93615"/>
              <a:gd name="T6" fmla="*/ 79177 w 79990"/>
              <a:gd name="T7" fmla="*/ 8001 h 93615"/>
              <a:gd name="T8" fmla="*/ 78161 w 79990"/>
              <a:gd name="T9" fmla="*/ 15418 h 93615"/>
              <a:gd name="T10" fmla="*/ 42347 w 79990"/>
              <a:gd name="T11" fmla="*/ 64300 h 93615"/>
              <a:gd name="T12" fmla="*/ 18086 w 79990"/>
              <a:gd name="T13" fmla="*/ 87343 h 93615"/>
              <a:gd name="T14" fmla="*/ 0 w 79990"/>
              <a:gd name="T15" fmla="*/ 93615 h 93615"/>
              <a:gd name="T16" fmla="*/ 0 w 79990"/>
              <a:gd name="T17" fmla="*/ 84135 h 93615"/>
              <a:gd name="T18" fmla="*/ 21924 w 79990"/>
              <a:gd name="T19" fmla="*/ 71022 h 93615"/>
              <a:gd name="T20" fmla="*/ 40023 w 79990"/>
              <a:gd name="T21" fmla="*/ 48539 h 93615"/>
              <a:gd name="T22" fmla="*/ 56698 w 79990"/>
              <a:gd name="T23" fmla="*/ 24016 h 93615"/>
              <a:gd name="T24" fmla="*/ 58311 w 79990"/>
              <a:gd name="T25" fmla="*/ 21273 h 93615"/>
              <a:gd name="T26" fmla="*/ 0 w 79990"/>
              <a:gd name="T27" fmla="*/ 9469 h 93615"/>
              <a:gd name="T28" fmla="*/ 0 w 79990"/>
              <a:gd name="T29" fmla="*/ 0 h 93615"/>
              <a:gd name="T30" fmla="*/ 0 w 79990"/>
              <a:gd name="T31" fmla="*/ 0 h 93615"/>
              <a:gd name="T32" fmla="*/ 79990 w 79990"/>
              <a:gd name="T33" fmla="*/ 93615 h 936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T30" t="T31" r="T32" b="T33"/>
            <a:pathLst>
              <a:path w="79990" h="93615">
                <a:moveTo>
                  <a:pt x="0" y="0"/>
                </a:moveTo>
                <a:lnTo>
                  <a:pt x="7143" y="648"/>
                </a:lnTo>
                <a:cubicBezTo>
                  <a:pt x="28847" y="6248"/>
                  <a:pt x="50818" y="11024"/>
                  <a:pt x="73094" y="5563"/>
                </a:cubicBezTo>
                <a:cubicBezTo>
                  <a:pt x="74923" y="5118"/>
                  <a:pt x="78593" y="6528"/>
                  <a:pt x="79177" y="8001"/>
                </a:cubicBezTo>
                <a:cubicBezTo>
                  <a:pt x="79990" y="10046"/>
                  <a:pt x="79457" y="13602"/>
                  <a:pt x="78161" y="15418"/>
                </a:cubicBezTo>
                <a:cubicBezTo>
                  <a:pt x="66414" y="31877"/>
                  <a:pt x="54679" y="48362"/>
                  <a:pt x="42347" y="64300"/>
                </a:cubicBezTo>
                <a:cubicBezTo>
                  <a:pt x="35203" y="73540"/>
                  <a:pt x="27218" y="81461"/>
                  <a:pt x="18086" y="87343"/>
                </a:cubicBezTo>
                <a:lnTo>
                  <a:pt x="0" y="93615"/>
                </a:lnTo>
                <a:lnTo>
                  <a:pt x="0" y="84135"/>
                </a:lnTo>
                <a:lnTo>
                  <a:pt x="21924" y="71022"/>
                </a:lnTo>
                <a:cubicBezTo>
                  <a:pt x="29000" y="64910"/>
                  <a:pt x="35083" y="57449"/>
                  <a:pt x="40023" y="48539"/>
                </a:cubicBezTo>
                <a:cubicBezTo>
                  <a:pt x="44836" y="39878"/>
                  <a:pt x="51110" y="32169"/>
                  <a:pt x="56698" y="24016"/>
                </a:cubicBezTo>
                <a:cubicBezTo>
                  <a:pt x="57575" y="22733"/>
                  <a:pt x="58286" y="21323"/>
                  <a:pt x="58311" y="21273"/>
                </a:cubicBezTo>
                <a:lnTo>
                  <a:pt x="0" y="9469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127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" name="Shape 7121">
            <a:extLst>
              <a:ext uri="{FF2B5EF4-FFF2-40B4-BE49-F238E27FC236}">
                <a16:creationId xmlns:a16="http://schemas.microsoft.com/office/drawing/2014/main" id="{09C51AF3-8BA5-0B60-1228-AEA074DC9E21}"/>
              </a:ext>
            </a:extLst>
          </p:cNvPr>
          <p:cNvSpPr>
            <a:spLocks/>
          </p:cNvSpPr>
          <p:nvPr/>
        </p:nvSpPr>
        <p:spPr bwMode="auto">
          <a:xfrm>
            <a:off x="352396425" y="2145769147"/>
            <a:ext cx="21813838" cy="61452125"/>
          </a:xfrm>
          <a:custGeom>
            <a:avLst/>
            <a:gdLst>
              <a:gd name="T0" fmla="*/ 1041 w 13741"/>
              <a:gd name="T1" fmla="*/ 0 h 38710"/>
              <a:gd name="T2" fmla="*/ 2819 w 13741"/>
              <a:gd name="T3" fmla="*/ 419 h 38710"/>
              <a:gd name="T4" fmla="*/ 5652 w 13741"/>
              <a:gd name="T5" fmla="*/ 279 h 38710"/>
              <a:gd name="T6" fmla="*/ 6198 w 13741"/>
              <a:gd name="T7" fmla="*/ 1372 h 38710"/>
              <a:gd name="T8" fmla="*/ 9182 w 13741"/>
              <a:gd name="T9" fmla="*/ 7277 h 38710"/>
              <a:gd name="T10" fmla="*/ 11595 w 13741"/>
              <a:gd name="T11" fmla="*/ 13500 h 38710"/>
              <a:gd name="T12" fmla="*/ 13741 w 13741"/>
              <a:gd name="T13" fmla="*/ 18504 h 38710"/>
              <a:gd name="T14" fmla="*/ 11709 w 13741"/>
              <a:gd name="T15" fmla="*/ 25260 h 38710"/>
              <a:gd name="T16" fmla="*/ 10858 w 13741"/>
              <a:gd name="T17" fmla="*/ 30112 h 38710"/>
              <a:gd name="T18" fmla="*/ 8776 w 13741"/>
              <a:gd name="T19" fmla="*/ 34227 h 38710"/>
              <a:gd name="T20" fmla="*/ 7696 w 13741"/>
              <a:gd name="T21" fmla="*/ 36373 h 38710"/>
              <a:gd name="T22" fmla="*/ 4458 w 13741"/>
              <a:gd name="T23" fmla="*/ 37249 h 38710"/>
              <a:gd name="T24" fmla="*/ 2197 w 13741"/>
              <a:gd name="T25" fmla="*/ 38710 h 38710"/>
              <a:gd name="T26" fmla="*/ 1727 w 13741"/>
              <a:gd name="T27" fmla="*/ 36119 h 38710"/>
              <a:gd name="T28" fmla="*/ 737 w 13741"/>
              <a:gd name="T29" fmla="*/ 33464 h 38710"/>
              <a:gd name="T30" fmla="*/ 902 w 13741"/>
              <a:gd name="T31" fmla="*/ 30937 h 38710"/>
              <a:gd name="T32" fmla="*/ 1207 w 13741"/>
              <a:gd name="T33" fmla="*/ 26391 h 38710"/>
              <a:gd name="T34" fmla="*/ 2781 w 13741"/>
              <a:gd name="T35" fmla="*/ 21908 h 38710"/>
              <a:gd name="T36" fmla="*/ 2718 w 13741"/>
              <a:gd name="T37" fmla="*/ 17386 h 38710"/>
              <a:gd name="T38" fmla="*/ 2667 w 13741"/>
              <a:gd name="T39" fmla="*/ 13449 h 38710"/>
              <a:gd name="T40" fmla="*/ 876 w 13741"/>
              <a:gd name="T41" fmla="*/ 9525 h 38710"/>
              <a:gd name="T42" fmla="*/ 267 w 13741"/>
              <a:gd name="T43" fmla="*/ 5537 h 38710"/>
              <a:gd name="T44" fmla="*/ 0 w 13741"/>
              <a:gd name="T45" fmla="*/ 3759 h 38710"/>
              <a:gd name="T46" fmla="*/ 749 w 13741"/>
              <a:gd name="T47" fmla="*/ 1842 h 38710"/>
              <a:gd name="T48" fmla="*/ 1041 w 13741"/>
              <a:gd name="T49" fmla="*/ 0 h 38710"/>
              <a:gd name="T50" fmla="*/ 0 w 13741"/>
              <a:gd name="T51" fmla="*/ 0 h 38710"/>
              <a:gd name="T52" fmla="*/ 13741 w 13741"/>
              <a:gd name="T53" fmla="*/ 38710 h 387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T50" t="T51" r="T52" b="T53"/>
            <a:pathLst>
              <a:path w="13741" h="38710">
                <a:moveTo>
                  <a:pt x="1041" y="0"/>
                </a:moveTo>
                <a:cubicBezTo>
                  <a:pt x="2819" y="419"/>
                  <a:pt x="5652" y="279"/>
                  <a:pt x="6198" y="1372"/>
                </a:cubicBezTo>
                <a:cubicBezTo>
                  <a:pt x="9182" y="7277"/>
                  <a:pt x="11595" y="13500"/>
                  <a:pt x="13741" y="18504"/>
                </a:cubicBezTo>
                <a:cubicBezTo>
                  <a:pt x="11709" y="25260"/>
                  <a:pt x="10858" y="30112"/>
                  <a:pt x="8776" y="34227"/>
                </a:cubicBezTo>
                <a:cubicBezTo>
                  <a:pt x="7696" y="36373"/>
                  <a:pt x="4458" y="37249"/>
                  <a:pt x="2197" y="38710"/>
                </a:cubicBezTo>
                <a:cubicBezTo>
                  <a:pt x="1727" y="36119"/>
                  <a:pt x="737" y="33464"/>
                  <a:pt x="902" y="30937"/>
                </a:cubicBezTo>
                <a:cubicBezTo>
                  <a:pt x="1207" y="26391"/>
                  <a:pt x="2781" y="21908"/>
                  <a:pt x="2718" y="17386"/>
                </a:cubicBezTo>
                <a:cubicBezTo>
                  <a:pt x="2667" y="13449"/>
                  <a:pt x="876" y="9525"/>
                  <a:pt x="267" y="5537"/>
                </a:cubicBezTo>
                <a:cubicBezTo>
                  <a:pt x="0" y="3759"/>
                  <a:pt x="749" y="1842"/>
                  <a:pt x="1041" y="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127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1" name="Shape 7122">
            <a:extLst>
              <a:ext uri="{FF2B5EF4-FFF2-40B4-BE49-F238E27FC236}">
                <a16:creationId xmlns:a16="http://schemas.microsoft.com/office/drawing/2014/main" id="{8AC1D787-170A-9DC2-B07B-53976A62FAE3}"/>
              </a:ext>
            </a:extLst>
          </p:cNvPr>
          <p:cNvSpPr>
            <a:spLocks/>
          </p:cNvSpPr>
          <p:nvPr/>
        </p:nvSpPr>
        <p:spPr bwMode="auto">
          <a:xfrm>
            <a:off x="32011938" y="2145769147"/>
            <a:ext cx="72035987" cy="189231587"/>
          </a:xfrm>
          <a:custGeom>
            <a:avLst/>
            <a:gdLst>
              <a:gd name="T0" fmla="*/ 45377 w 45377"/>
              <a:gd name="T1" fmla="*/ 0 h 119201"/>
              <a:gd name="T2" fmla="*/ 45377 w 45377"/>
              <a:gd name="T3" fmla="*/ 19356 h 119201"/>
              <a:gd name="T4" fmla="*/ 25172 w 45377"/>
              <a:gd name="T5" fmla="*/ 40843 h 119201"/>
              <a:gd name="T6" fmla="*/ 22695 w 45377"/>
              <a:gd name="T7" fmla="*/ 49772 h 119201"/>
              <a:gd name="T8" fmla="*/ 35700 w 45377"/>
              <a:gd name="T9" fmla="*/ 43828 h 119201"/>
              <a:gd name="T10" fmla="*/ 39154 w 45377"/>
              <a:gd name="T11" fmla="*/ 41212 h 119201"/>
              <a:gd name="T12" fmla="*/ 45377 w 45377"/>
              <a:gd name="T13" fmla="*/ 33874 h 119201"/>
              <a:gd name="T14" fmla="*/ 45377 w 45377"/>
              <a:gd name="T15" fmla="*/ 119201 h 119201"/>
              <a:gd name="T16" fmla="*/ 22479 w 45377"/>
              <a:gd name="T17" fmla="*/ 117666 h 119201"/>
              <a:gd name="T18" fmla="*/ 15875 w 45377"/>
              <a:gd name="T19" fmla="*/ 113297 h 119201"/>
              <a:gd name="T20" fmla="*/ 10973 w 45377"/>
              <a:gd name="T21" fmla="*/ 45060 h 119201"/>
              <a:gd name="T22" fmla="*/ 25654 w 45377"/>
              <a:gd name="T23" fmla="*/ 25095 h 119201"/>
              <a:gd name="T24" fmla="*/ 45377 w 45377"/>
              <a:gd name="T25" fmla="*/ 0 h 119201"/>
              <a:gd name="T26" fmla="*/ 0 w 45377"/>
              <a:gd name="T27" fmla="*/ 0 h 119201"/>
              <a:gd name="T28" fmla="*/ 45377 w 45377"/>
              <a:gd name="T29" fmla="*/ 119201 h 1192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T26" t="T27" r="T28" b="T29"/>
            <a:pathLst>
              <a:path w="45377" h="119201">
                <a:moveTo>
                  <a:pt x="45377" y="0"/>
                </a:moveTo>
                <a:lnTo>
                  <a:pt x="45377" y="19356"/>
                </a:lnTo>
                <a:lnTo>
                  <a:pt x="25172" y="40843"/>
                </a:lnTo>
                <a:cubicBezTo>
                  <a:pt x="23355" y="42939"/>
                  <a:pt x="23432" y="46901"/>
                  <a:pt x="22695" y="49772"/>
                </a:cubicBezTo>
                <a:cubicBezTo>
                  <a:pt x="27991" y="47371"/>
                  <a:pt x="31890" y="45695"/>
                  <a:pt x="35700" y="43828"/>
                </a:cubicBezTo>
                <a:cubicBezTo>
                  <a:pt x="36970" y="43206"/>
                  <a:pt x="38214" y="42291"/>
                  <a:pt x="39154" y="41212"/>
                </a:cubicBezTo>
                <a:lnTo>
                  <a:pt x="45377" y="33874"/>
                </a:lnTo>
                <a:lnTo>
                  <a:pt x="45377" y="119201"/>
                </a:lnTo>
                <a:lnTo>
                  <a:pt x="22479" y="117666"/>
                </a:lnTo>
                <a:cubicBezTo>
                  <a:pt x="20193" y="117475"/>
                  <a:pt x="17374" y="115367"/>
                  <a:pt x="15875" y="113297"/>
                </a:cubicBezTo>
                <a:cubicBezTo>
                  <a:pt x="0" y="91339"/>
                  <a:pt x="4204" y="67818"/>
                  <a:pt x="10973" y="45060"/>
                </a:cubicBezTo>
                <a:cubicBezTo>
                  <a:pt x="13233" y="37440"/>
                  <a:pt x="20511" y="31610"/>
                  <a:pt x="25654" y="25095"/>
                </a:cubicBezTo>
                <a:lnTo>
                  <a:pt x="45377" y="0"/>
                </a:lnTo>
                <a:close/>
              </a:path>
            </a:pathLst>
          </a:custGeom>
          <a:solidFill>
            <a:srgbClr val="D3D9E7"/>
          </a:soli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127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2" name="Shape 7123">
            <a:extLst>
              <a:ext uri="{FF2B5EF4-FFF2-40B4-BE49-F238E27FC236}">
                <a16:creationId xmlns:a16="http://schemas.microsoft.com/office/drawing/2014/main" id="{072FDBB1-D99C-087B-EB90-A30CE1704B82}"/>
              </a:ext>
            </a:extLst>
          </p:cNvPr>
          <p:cNvSpPr>
            <a:spLocks/>
          </p:cNvSpPr>
          <p:nvPr/>
        </p:nvSpPr>
        <p:spPr bwMode="auto">
          <a:xfrm>
            <a:off x="104047925" y="2145769147"/>
            <a:ext cx="217136663" cy="328002900"/>
          </a:xfrm>
          <a:custGeom>
            <a:avLst/>
            <a:gdLst>
              <a:gd name="T0" fmla="*/ 43942 w 136779"/>
              <a:gd name="T1" fmla="*/ 178 h 206616"/>
              <a:gd name="T2" fmla="*/ 44018 w 136779"/>
              <a:gd name="T3" fmla="*/ 113182 h 206616"/>
              <a:gd name="T4" fmla="*/ 46660 w 136779"/>
              <a:gd name="T5" fmla="*/ 113627 h 206616"/>
              <a:gd name="T6" fmla="*/ 48984 w 136779"/>
              <a:gd name="T7" fmla="*/ 99568 h 206616"/>
              <a:gd name="T8" fmla="*/ 48298 w 136779"/>
              <a:gd name="T9" fmla="*/ 71920 h 206616"/>
              <a:gd name="T10" fmla="*/ 51676 w 136779"/>
              <a:gd name="T11" fmla="*/ 7683 h 206616"/>
              <a:gd name="T12" fmla="*/ 60046 w 136779"/>
              <a:gd name="T13" fmla="*/ 343 h 206616"/>
              <a:gd name="T14" fmla="*/ 73698 w 136779"/>
              <a:gd name="T15" fmla="*/ 1283 h 206616"/>
              <a:gd name="T16" fmla="*/ 73977 w 136779"/>
              <a:gd name="T17" fmla="*/ 7163 h 206616"/>
              <a:gd name="T18" fmla="*/ 77838 w 136779"/>
              <a:gd name="T19" fmla="*/ 60604 h 206616"/>
              <a:gd name="T20" fmla="*/ 90018 w 136779"/>
              <a:gd name="T21" fmla="*/ 89154 h 206616"/>
              <a:gd name="T22" fmla="*/ 117373 w 136779"/>
              <a:gd name="T23" fmla="*/ 128778 h 206616"/>
              <a:gd name="T24" fmla="*/ 133731 w 136779"/>
              <a:gd name="T25" fmla="*/ 160630 h 206616"/>
              <a:gd name="T26" fmla="*/ 135382 w 136779"/>
              <a:gd name="T27" fmla="*/ 199314 h 206616"/>
              <a:gd name="T28" fmla="*/ 125247 w 136779"/>
              <a:gd name="T29" fmla="*/ 206527 h 206616"/>
              <a:gd name="T30" fmla="*/ 30505 w 136779"/>
              <a:gd name="T31" fmla="*/ 205969 h 206616"/>
              <a:gd name="T32" fmla="*/ 0 w 136779"/>
              <a:gd name="T33" fmla="*/ 203923 h 206616"/>
              <a:gd name="T34" fmla="*/ 0 w 136779"/>
              <a:gd name="T35" fmla="*/ 118595 h 206616"/>
              <a:gd name="T36" fmla="*/ 18517 w 136779"/>
              <a:gd name="T37" fmla="*/ 96761 h 206616"/>
              <a:gd name="T38" fmla="*/ 22682 w 136779"/>
              <a:gd name="T39" fmla="*/ 86589 h 206616"/>
              <a:gd name="T40" fmla="*/ 20574 w 136779"/>
              <a:gd name="T41" fmla="*/ 84899 h 206616"/>
              <a:gd name="T42" fmla="*/ 15862 w 136779"/>
              <a:gd name="T43" fmla="*/ 88125 h 206616"/>
              <a:gd name="T44" fmla="*/ 3416 w 136779"/>
              <a:gd name="T45" fmla="*/ 100444 h 206616"/>
              <a:gd name="T46" fmla="*/ 0 w 136779"/>
              <a:gd name="T47" fmla="*/ 104077 h 206616"/>
              <a:gd name="T48" fmla="*/ 0 w 136779"/>
              <a:gd name="T49" fmla="*/ 84721 h 206616"/>
              <a:gd name="T50" fmla="*/ 17158 w 136779"/>
              <a:gd name="T51" fmla="*/ 62890 h 206616"/>
              <a:gd name="T52" fmla="*/ 26771 w 136779"/>
              <a:gd name="T53" fmla="*/ 28397 h 206616"/>
              <a:gd name="T54" fmla="*/ 27546 w 136779"/>
              <a:gd name="T55" fmla="*/ 673 h 206616"/>
              <a:gd name="T56" fmla="*/ 43942 w 136779"/>
              <a:gd name="T57" fmla="*/ 178 h 206616"/>
              <a:gd name="T58" fmla="*/ 0 w 136779"/>
              <a:gd name="T59" fmla="*/ 0 h 206616"/>
              <a:gd name="T60" fmla="*/ 136779 w 136779"/>
              <a:gd name="T61" fmla="*/ 206616 h 2066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T58" t="T59" r="T60" b="T61"/>
            <a:pathLst>
              <a:path w="136779" h="206616">
                <a:moveTo>
                  <a:pt x="43942" y="178"/>
                </a:moveTo>
                <a:cubicBezTo>
                  <a:pt x="39230" y="38430"/>
                  <a:pt x="38367" y="75768"/>
                  <a:pt x="44018" y="113182"/>
                </a:cubicBezTo>
                <a:cubicBezTo>
                  <a:pt x="44894" y="113335"/>
                  <a:pt x="45783" y="113487"/>
                  <a:pt x="46660" y="113627"/>
                </a:cubicBezTo>
                <a:cubicBezTo>
                  <a:pt x="47472" y="108940"/>
                  <a:pt x="48908" y="104292"/>
                  <a:pt x="48984" y="99568"/>
                </a:cubicBezTo>
                <a:cubicBezTo>
                  <a:pt x="49124" y="90360"/>
                  <a:pt x="47942" y="81089"/>
                  <a:pt x="48298" y="71920"/>
                </a:cubicBezTo>
                <a:cubicBezTo>
                  <a:pt x="49149" y="50482"/>
                  <a:pt x="50736" y="29108"/>
                  <a:pt x="51676" y="7683"/>
                </a:cubicBezTo>
                <a:cubicBezTo>
                  <a:pt x="51956" y="1397"/>
                  <a:pt x="55067" y="0"/>
                  <a:pt x="60046" y="343"/>
                </a:cubicBezTo>
                <a:cubicBezTo>
                  <a:pt x="64376" y="635"/>
                  <a:pt x="68707" y="940"/>
                  <a:pt x="73698" y="1283"/>
                </a:cubicBezTo>
                <a:cubicBezTo>
                  <a:pt x="73787" y="3289"/>
                  <a:pt x="73850" y="5220"/>
                  <a:pt x="73977" y="7163"/>
                </a:cubicBezTo>
                <a:cubicBezTo>
                  <a:pt x="75108" y="24993"/>
                  <a:pt x="75057" y="43002"/>
                  <a:pt x="77838" y="60604"/>
                </a:cubicBezTo>
                <a:cubicBezTo>
                  <a:pt x="79413" y="70523"/>
                  <a:pt x="84671" y="80416"/>
                  <a:pt x="90018" y="89154"/>
                </a:cubicBezTo>
                <a:cubicBezTo>
                  <a:pt x="98412" y="102845"/>
                  <a:pt x="108750" y="115227"/>
                  <a:pt x="117373" y="128778"/>
                </a:cubicBezTo>
                <a:cubicBezTo>
                  <a:pt x="123761" y="138836"/>
                  <a:pt x="130937" y="149327"/>
                  <a:pt x="133731" y="160630"/>
                </a:cubicBezTo>
                <a:cubicBezTo>
                  <a:pt x="136779" y="172923"/>
                  <a:pt x="135674" y="186411"/>
                  <a:pt x="135382" y="199314"/>
                </a:cubicBezTo>
                <a:cubicBezTo>
                  <a:pt x="135242" y="204876"/>
                  <a:pt x="130467" y="206566"/>
                  <a:pt x="125247" y="206527"/>
                </a:cubicBezTo>
                <a:cubicBezTo>
                  <a:pt x="93662" y="206286"/>
                  <a:pt x="62090" y="206616"/>
                  <a:pt x="30505" y="205969"/>
                </a:cubicBezTo>
                <a:lnTo>
                  <a:pt x="0" y="203923"/>
                </a:lnTo>
                <a:lnTo>
                  <a:pt x="0" y="118595"/>
                </a:lnTo>
                <a:lnTo>
                  <a:pt x="18517" y="96761"/>
                </a:lnTo>
                <a:cubicBezTo>
                  <a:pt x="20663" y="94069"/>
                  <a:pt x="21336" y="90018"/>
                  <a:pt x="22682" y="86589"/>
                </a:cubicBezTo>
                <a:cubicBezTo>
                  <a:pt x="21984" y="86030"/>
                  <a:pt x="21272" y="85471"/>
                  <a:pt x="20574" y="84899"/>
                </a:cubicBezTo>
                <a:cubicBezTo>
                  <a:pt x="18986" y="85966"/>
                  <a:pt x="17234" y="86817"/>
                  <a:pt x="15862" y="88125"/>
                </a:cubicBezTo>
                <a:cubicBezTo>
                  <a:pt x="11633" y="92126"/>
                  <a:pt x="7468" y="96228"/>
                  <a:pt x="3416" y="100444"/>
                </a:cubicBezTo>
                <a:lnTo>
                  <a:pt x="0" y="104077"/>
                </a:lnTo>
                <a:lnTo>
                  <a:pt x="0" y="84721"/>
                </a:lnTo>
                <a:lnTo>
                  <a:pt x="17158" y="62890"/>
                </a:lnTo>
                <a:cubicBezTo>
                  <a:pt x="24066" y="53175"/>
                  <a:pt x="27076" y="41199"/>
                  <a:pt x="26771" y="28397"/>
                </a:cubicBezTo>
                <a:cubicBezTo>
                  <a:pt x="26568" y="19494"/>
                  <a:pt x="27241" y="10604"/>
                  <a:pt x="27546" y="673"/>
                </a:cubicBezTo>
                <a:cubicBezTo>
                  <a:pt x="32651" y="521"/>
                  <a:pt x="37833" y="368"/>
                  <a:pt x="43942" y="178"/>
                </a:cubicBezTo>
                <a:close/>
              </a:path>
            </a:pathLst>
          </a:custGeom>
          <a:solidFill>
            <a:srgbClr val="D3D9E7"/>
          </a:soli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127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3" name="Shape 7124">
            <a:extLst>
              <a:ext uri="{FF2B5EF4-FFF2-40B4-BE49-F238E27FC236}">
                <a16:creationId xmlns:a16="http://schemas.microsoft.com/office/drawing/2014/main" id="{3CE261B6-5A59-D3CD-CE35-8E574EC8FBF5}"/>
              </a:ext>
            </a:extLst>
          </p:cNvPr>
          <p:cNvSpPr>
            <a:spLocks/>
          </p:cNvSpPr>
          <p:nvPr/>
        </p:nvSpPr>
        <p:spPr bwMode="auto">
          <a:xfrm>
            <a:off x="226485450" y="2145769147"/>
            <a:ext cx="193467038" cy="138830050"/>
          </a:xfrm>
          <a:custGeom>
            <a:avLst/>
            <a:gdLst>
              <a:gd name="T0" fmla="*/ 61278 w 121869"/>
              <a:gd name="T1" fmla="*/ 4521 h 87452"/>
              <a:gd name="T2" fmla="*/ 81331 w 121869"/>
              <a:gd name="T3" fmla="*/ 9296 h 87452"/>
              <a:gd name="T4" fmla="*/ 101638 w 121869"/>
              <a:gd name="T5" fmla="*/ 12751 h 87452"/>
              <a:gd name="T6" fmla="*/ 121869 w 121869"/>
              <a:gd name="T7" fmla="*/ 16802 h 87452"/>
              <a:gd name="T8" fmla="*/ 121844 w 121869"/>
              <a:gd name="T9" fmla="*/ 16840 h 87452"/>
              <a:gd name="T10" fmla="*/ 121133 w 121869"/>
              <a:gd name="T11" fmla="*/ 18250 h 87452"/>
              <a:gd name="T12" fmla="*/ 120256 w 121869"/>
              <a:gd name="T13" fmla="*/ 19533 h 87452"/>
              <a:gd name="T14" fmla="*/ 114681 w 121869"/>
              <a:gd name="T15" fmla="*/ 27686 h 87452"/>
              <a:gd name="T16" fmla="*/ 108395 w 121869"/>
              <a:gd name="T17" fmla="*/ 35395 h 87452"/>
              <a:gd name="T18" fmla="*/ 103581 w 121869"/>
              <a:gd name="T19" fmla="*/ 44056 h 87452"/>
              <a:gd name="T20" fmla="*/ 93701 w 121869"/>
              <a:gd name="T21" fmla="*/ 61874 h 87452"/>
              <a:gd name="T22" fmla="*/ 79248 w 121869"/>
              <a:gd name="T23" fmla="*/ 73901 h 87452"/>
              <a:gd name="T24" fmla="*/ 61443 w 121869"/>
              <a:gd name="T25" fmla="*/ 80924 h 87452"/>
              <a:gd name="T26" fmla="*/ 44895 w 121869"/>
              <a:gd name="T27" fmla="*/ 87452 h 87452"/>
              <a:gd name="T28" fmla="*/ 28867 w 121869"/>
              <a:gd name="T29" fmla="*/ 84099 h 87452"/>
              <a:gd name="T30" fmla="*/ 13094 w 121869"/>
              <a:gd name="T31" fmla="*/ 70498 h 87452"/>
              <a:gd name="T32" fmla="*/ 20523 w 121869"/>
              <a:gd name="T33" fmla="*/ 64541 h 87452"/>
              <a:gd name="T34" fmla="*/ 26911 w 121869"/>
              <a:gd name="T35" fmla="*/ 58572 h 87452"/>
              <a:gd name="T36" fmla="*/ 34061 w 121869"/>
              <a:gd name="T37" fmla="*/ 53899 h 87452"/>
              <a:gd name="T38" fmla="*/ 43980 w 121869"/>
              <a:gd name="T39" fmla="*/ 47422 h 87452"/>
              <a:gd name="T40" fmla="*/ 54635 w 121869"/>
              <a:gd name="T41" fmla="*/ 42189 h 87452"/>
              <a:gd name="T42" fmla="*/ 64630 w 121869"/>
              <a:gd name="T43" fmla="*/ 35852 h 87452"/>
              <a:gd name="T44" fmla="*/ 67615 w 121869"/>
              <a:gd name="T45" fmla="*/ 33960 h 87452"/>
              <a:gd name="T46" fmla="*/ 72085 w 121869"/>
              <a:gd name="T47" fmla="*/ 28854 h 87452"/>
              <a:gd name="T48" fmla="*/ 71412 w 121869"/>
              <a:gd name="T49" fmla="*/ 27381 h 87452"/>
              <a:gd name="T50" fmla="*/ 68517 w 121869"/>
              <a:gd name="T51" fmla="*/ 20993 h 87452"/>
              <a:gd name="T52" fmla="*/ 63437 w 121869"/>
              <a:gd name="T53" fmla="*/ 24549 h 87452"/>
              <a:gd name="T54" fmla="*/ 59677 w 121869"/>
              <a:gd name="T55" fmla="*/ 26530 h 87452"/>
              <a:gd name="T56" fmla="*/ 41923 w 121869"/>
              <a:gd name="T57" fmla="*/ 35865 h 87452"/>
              <a:gd name="T58" fmla="*/ 24511 w 121869"/>
              <a:gd name="T59" fmla="*/ 45796 h 87452"/>
              <a:gd name="T60" fmla="*/ 10071 w 121869"/>
              <a:gd name="T61" fmla="*/ 60465 h 87452"/>
              <a:gd name="T62" fmla="*/ 9271 w 121869"/>
              <a:gd name="T63" fmla="*/ 61277 h 87452"/>
              <a:gd name="T64" fmla="*/ 8306 w 121869"/>
              <a:gd name="T65" fmla="*/ 61913 h 87452"/>
              <a:gd name="T66" fmla="*/ 7303 w 121869"/>
              <a:gd name="T67" fmla="*/ 62725 h 87452"/>
              <a:gd name="T68" fmla="*/ 0 w 121869"/>
              <a:gd name="T69" fmla="*/ 38456 h 87452"/>
              <a:gd name="T70" fmla="*/ 13335 w 121869"/>
              <a:gd name="T71" fmla="*/ 30200 h 87452"/>
              <a:gd name="T72" fmla="*/ 29642 w 121869"/>
              <a:gd name="T73" fmla="*/ 21285 h 87452"/>
              <a:gd name="T74" fmla="*/ 26264 w 121869"/>
              <a:gd name="T75" fmla="*/ 13703 h 87452"/>
              <a:gd name="T76" fmla="*/ 26264 w 121869"/>
              <a:gd name="T77" fmla="*/ 13703 h 87452"/>
              <a:gd name="T78" fmla="*/ 7264 w 121869"/>
              <a:gd name="T79" fmla="*/ 27559 h 87452"/>
              <a:gd name="T80" fmla="*/ 9131 w 121869"/>
              <a:gd name="T81" fmla="*/ 24511 h 87452"/>
              <a:gd name="T82" fmla="*/ 10478 w 121869"/>
              <a:gd name="T83" fmla="*/ 20853 h 87452"/>
              <a:gd name="T84" fmla="*/ 12941 w 121869"/>
              <a:gd name="T85" fmla="*/ 18517 h 87452"/>
              <a:gd name="T86" fmla="*/ 26607 w 121869"/>
              <a:gd name="T87" fmla="*/ 5563 h 87452"/>
              <a:gd name="T88" fmla="*/ 42253 w 121869"/>
              <a:gd name="T89" fmla="*/ 0 h 87452"/>
              <a:gd name="T90" fmla="*/ 61278 w 121869"/>
              <a:gd name="T91" fmla="*/ 4521 h 87452"/>
              <a:gd name="T92" fmla="*/ 0 w 121869"/>
              <a:gd name="T93" fmla="*/ 0 h 87452"/>
              <a:gd name="T94" fmla="*/ 121869 w 121869"/>
              <a:gd name="T95" fmla="*/ 87452 h 874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T92" t="T93" r="T94" b="T95"/>
            <a:pathLst>
              <a:path w="121869" h="87452">
                <a:moveTo>
                  <a:pt x="61278" y="4521"/>
                </a:moveTo>
                <a:cubicBezTo>
                  <a:pt x="81331" y="9296"/>
                  <a:pt x="101638" y="12751"/>
                  <a:pt x="121869" y="16802"/>
                </a:cubicBezTo>
                <a:cubicBezTo>
                  <a:pt x="121844" y="16840"/>
                  <a:pt x="121133" y="18250"/>
                  <a:pt x="120256" y="19533"/>
                </a:cubicBezTo>
                <a:cubicBezTo>
                  <a:pt x="114681" y="27686"/>
                  <a:pt x="108395" y="35395"/>
                  <a:pt x="103581" y="44056"/>
                </a:cubicBezTo>
                <a:cubicBezTo>
                  <a:pt x="93701" y="61874"/>
                  <a:pt x="79248" y="73901"/>
                  <a:pt x="61443" y="80924"/>
                </a:cubicBezTo>
                <a:cubicBezTo>
                  <a:pt x="44895" y="87452"/>
                  <a:pt x="28867" y="84099"/>
                  <a:pt x="13094" y="70498"/>
                </a:cubicBezTo>
                <a:cubicBezTo>
                  <a:pt x="20523" y="64541"/>
                  <a:pt x="26911" y="58572"/>
                  <a:pt x="34061" y="53899"/>
                </a:cubicBezTo>
                <a:cubicBezTo>
                  <a:pt x="43980" y="47422"/>
                  <a:pt x="54635" y="42189"/>
                  <a:pt x="64630" y="35852"/>
                </a:cubicBezTo>
                <a:cubicBezTo>
                  <a:pt x="67615" y="33960"/>
                  <a:pt x="72085" y="28854"/>
                  <a:pt x="71412" y="27381"/>
                </a:cubicBezTo>
                <a:cubicBezTo>
                  <a:pt x="68517" y="20993"/>
                  <a:pt x="63437" y="24549"/>
                  <a:pt x="59677" y="26530"/>
                </a:cubicBezTo>
                <a:cubicBezTo>
                  <a:pt x="41923" y="35865"/>
                  <a:pt x="24511" y="45796"/>
                  <a:pt x="10071" y="60465"/>
                </a:cubicBezTo>
                <a:cubicBezTo>
                  <a:pt x="9271" y="61277"/>
                  <a:pt x="8306" y="61913"/>
                  <a:pt x="7303" y="62725"/>
                </a:cubicBezTo>
                <a:cubicBezTo>
                  <a:pt x="0" y="38456"/>
                  <a:pt x="13335" y="30200"/>
                  <a:pt x="29642" y="21285"/>
                </a:cubicBezTo>
                <a:cubicBezTo>
                  <a:pt x="26264" y="13703"/>
                  <a:pt x="26264" y="13703"/>
                  <a:pt x="7264" y="27559"/>
                </a:cubicBezTo>
                <a:cubicBezTo>
                  <a:pt x="9131" y="24511"/>
                  <a:pt x="10478" y="20853"/>
                  <a:pt x="12941" y="18517"/>
                </a:cubicBezTo>
                <a:cubicBezTo>
                  <a:pt x="26607" y="5563"/>
                  <a:pt x="42253" y="0"/>
                  <a:pt x="61278" y="4521"/>
                </a:cubicBezTo>
                <a:close/>
              </a:path>
            </a:pathLst>
          </a:custGeom>
          <a:solidFill>
            <a:srgbClr val="33A65E"/>
          </a:soli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127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4" name="Shape 7125">
            <a:extLst>
              <a:ext uri="{FF2B5EF4-FFF2-40B4-BE49-F238E27FC236}">
                <a16:creationId xmlns:a16="http://schemas.microsoft.com/office/drawing/2014/main" id="{9210CD89-0B6F-0854-9496-B58D5BE52831}"/>
              </a:ext>
            </a:extLst>
          </p:cNvPr>
          <p:cNvSpPr>
            <a:spLocks/>
          </p:cNvSpPr>
          <p:nvPr/>
        </p:nvSpPr>
        <p:spPr bwMode="auto">
          <a:xfrm>
            <a:off x="27262138" y="2145769147"/>
            <a:ext cx="147862925" cy="119246650"/>
          </a:xfrm>
          <a:custGeom>
            <a:avLst/>
            <a:gdLst>
              <a:gd name="T0" fmla="*/ 32320 w 93142"/>
              <a:gd name="T1" fmla="*/ 2652 h 75116"/>
              <a:gd name="T2" fmla="*/ 63995 w 93142"/>
              <a:gd name="T3" fmla="*/ 0 h 75116"/>
              <a:gd name="T4" fmla="*/ 91370 w 93142"/>
              <a:gd name="T5" fmla="*/ 19845 h 75116"/>
              <a:gd name="T6" fmla="*/ 93142 w 93142"/>
              <a:gd name="T7" fmla="*/ 44877 h 75116"/>
              <a:gd name="T8" fmla="*/ 86703 w 93142"/>
              <a:gd name="T9" fmla="*/ 41931 h 75116"/>
              <a:gd name="T10" fmla="*/ 80772 w 93142"/>
              <a:gd name="T11" fmla="*/ 38286 h 75116"/>
              <a:gd name="T12" fmla="*/ 74447 w 93142"/>
              <a:gd name="T13" fmla="*/ 36571 h 75116"/>
              <a:gd name="T14" fmla="*/ 68402 w 93142"/>
              <a:gd name="T15" fmla="*/ 34933 h 75116"/>
              <a:gd name="T16" fmla="*/ 61570 w 93142"/>
              <a:gd name="T17" fmla="*/ 32964 h 75116"/>
              <a:gd name="T18" fmla="*/ 55956 w 93142"/>
              <a:gd name="T19" fmla="*/ 37714 h 75116"/>
              <a:gd name="T20" fmla="*/ 67767 w 93142"/>
              <a:gd name="T21" fmla="*/ 42807 h 75116"/>
              <a:gd name="T22" fmla="*/ 78956 w 93142"/>
              <a:gd name="T23" fmla="*/ 47633 h 75116"/>
              <a:gd name="T24" fmla="*/ 90208 w 93142"/>
              <a:gd name="T25" fmla="*/ 52484 h 75116"/>
              <a:gd name="T26" fmla="*/ 83668 w 93142"/>
              <a:gd name="T27" fmla="*/ 68740 h 75116"/>
              <a:gd name="T28" fmla="*/ 69977 w 93142"/>
              <a:gd name="T29" fmla="*/ 75116 h 75116"/>
              <a:gd name="T30" fmla="*/ 54788 w 93142"/>
              <a:gd name="T31" fmla="*/ 72118 h 75116"/>
              <a:gd name="T32" fmla="*/ 39484 w 93142"/>
              <a:gd name="T33" fmla="*/ 69083 h 75116"/>
              <a:gd name="T34" fmla="*/ 28981 w 93142"/>
              <a:gd name="T35" fmla="*/ 61260 h 75116"/>
              <a:gd name="T36" fmla="*/ 21654 w 93142"/>
              <a:gd name="T37" fmla="*/ 46096 h 75116"/>
              <a:gd name="T38" fmla="*/ 16065 w 93142"/>
              <a:gd name="T39" fmla="*/ 34539 h 75116"/>
              <a:gd name="T40" fmla="*/ 7493 w 93142"/>
              <a:gd name="T41" fmla="*/ 24519 h 75116"/>
              <a:gd name="T42" fmla="*/ 0 w 93142"/>
              <a:gd name="T43" fmla="*/ 13445 h 75116"/>
              <a:gd name="T44" fmla="*/ 10725 w 93142"/>
              <a:gd name="T45" fmla="*/ 6920 h 75116"/>
              <a:gd name="T46" fmla="*/ 21761 w 93142"/>
              <a:gd name="T47" fmla="*/ 3536 h 75116"/>
              <a:gd name="T48" fmla="*/ 32320 w 93142"/>
              <a:gd name="T49" fmla="*/ 2652 h 75116"/>
              <a:gd name="T50" fmla="*/ 0 w 93142"/>
              <a:gd name="T51" fmla="*/ 0 h 75116"/>
              <a:gd name="T52" fmla="*/ 93142 w 93142"/>
              <a:gd name="T53" fmla="*/ 75116 h 75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T50" t="T51" r="T52" b="T53"/>
            <a:pathLst>
              <a:path w="93142" h="75116">
                <a:moveTo>
                  <a:pt x="32320" y="2652"/>
                </a:moveTo>
                <a:cubicBezTo>
                  <a:pt x="63995" y="0"/>
                  <a:pt x="91370" y="19845"/>
                  <a:pt x="93142" y="44877"/>
                </a:cubicBezTo>
                <a:cubicBezTo>
                  <a:pt x="86703" y="41931"/>
                  <a:pt x="80772" y="38286"/>
                  <a:pt x="74447" y="36571"/>
                </a:cubicBezTo>
                <a:cubicBezTo>
                  <a:pt x="68402" y="34933"/>
                  <a:pt x="61570" y="32964"/>
                  <a:pt x="55956" y="37714"/>
                </a:cubicBezTo>
                <a:cubicBezTo>
                  <a:pt x="67767" y="42807"/>
                  <a:pt x="78956" y="47633"/>
                  <a:pt x="90208" y="52484"/>
                </a:cubicBezTo>
                <a:cubicBezTo>
                  <a:pt x="83668" y="68740"/>
                  <a:pt x="69977" y="75116"/>
                  <a:pt x="54788" y="72118"/>
                </a:cubicBezTo>
                <a:cubicBezTo>
                  <a:pt x="39484" y="69083"/>
                  <a:pt x="28981" y="61260"/>
                  <a:pt x="21654" y="46096"/>
                </a:cubicBezTo>
                <a:cubicBezTo>
                  <a:pt x="16065" y="34539"/>
                  <a:pt x="7493" y="24519"/>
                  <a:pt x="0" y="13445"/>
                </a:cubicBezTo>
                <a:cubicBezTo>
                  <a:pt x="10725" y="6920"/>
                  <a:pt x="21761" y="3536"/>
                  <a:pt x="32320" y="2652"/>
                </a:cubicBezTo>
                <a:close/>
              </a:path>
            </a:pathLst>
          </a:custGeom>
          <a:solidFill>
            <a:srgbClr val="6CA369"/>
          </a:soli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127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5" name="Shape 7126">
            <a:extLst>
              <a:ext uri="{FF2B5EF4-FFF2-40B4-BE49-F238E27FC236}">
                <a16:creationId xmlns:a16="http://schemas.microsoft.com/office/drawing/2014/main" id="{1D382D1F-012E-66BD-2F67-786B10E8BEA5}"/>
              </a:ext>
            </a:extLst>
          </p:cNvPr>
          <p:cNvSpPr>
            <a:spLocks/>
          </p:cNvSpPr>
          <p:nvPr/>
        </p:nvSpPr>
        <p:spPr bwMode="auto">
          <a:xfrm>
            <a:off x="190531750" y="2145769147"/>
            <a:ext cx="71813738" cy="15544800"/>
          </a:xfrm>
          <a:custGeom>
            <a:avLst/>
            <a:gdLst>
              <a:gd name="T0" fmla="*/ 5448 w 45237"/>
              <a:gd name="T1" fmla="*/ 51 h 9792"/>
              <a:gd name="T2" fmla="*/ 17475 w 45237"/>
              <a:gd name="T3" fmla="*/ 356 h 9792"/>
              <a:gd name="T4" fmla="*/ 29502 w 45237"/>
              <a:gd name="T5" fmla="*/ 1397 h 9792"/>
              <a:gd name="T6" fmla="*/ 41529 w 45237"/>
              <a:gd name="T7" fmla="*/ 2375 h 9792"/>
              <a:gd name="T8" fmla="*/ 42799 w 45237"/>
              <a:gd name="T9" fmla="*/ 2477 h 9792"/>
              <a:gd name="T10" fmla="*/ 44018 w 45237"/>
              <a:gd name="T11" fmla="*/ 3670 h 9792"/>
              <a:gd name="T12" fmla="*/ 45237 w 45237"/>
              <a:gd name="T13" fmla="*/ 5359 h 9792"/>
              <a:gd name="T14" fmla="*/ 30785 w 45237"/>
              <a:gd name="T15" fmla="*/ 9792 h 9792"/>
              <a:gd name="T16" fmla="*/ 16002 w 45237"/>
              <a:gd name="T17" fmla="*/ 8281 h 9792"/>
              <a:gd name="T18" fmla="*/ 1270 w 45237"/>
              <a:gd name="T19" fmla="*/ 7417 h 9792"/>
              <a:gd name="T20" fmla="*/ 851 w 45237"/>
              <a:gd name="T21" fmla="*/ 6756 h 9792"/>
              <a:gd name="T22" fmla="*/ 419 w 45237"/>
              <a:gd name="T23" fmla="*/ 6109 h 9792"/>
              <a:gd name="T24" fmla="*/ 0 w 45237"/>
              <a:gd name="T25" fmla="*/ 5448 h 9792"/>
              <a:gd name="T26" fmla="*/ 1816 w 45237"/>
              <a:gd name="T27" fmla="*/ 3556 h 9792"/>
              <a:gd name="T28" fmla="*/ 3620 w 45237"/>
              <a:gd name="T29" fmla="*/ 0 h 9792"/>
              <a:gd name="T30" fmla="*/ 5448 w 45237"/>
              <a:gd name="T31" fmla="*/ 51 h 9792"/>
              <a:gd name="T32" fmla="*/ 0 w 45237"/>
              <a:gd name="T33" fmla="*/ 0 h 9792"/>
              <a:gd name="T34" fmla="*/ 45237 w 45237"/>
              <a:gd name="T35" fmla="*/ 9792 h 97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T32" t="T33" r="T34" b="T35"/>
            <a:pathLst>
              <a:path w="45237" h="9792">
                <a:moveTo>
                  <a:pt x="5448" y="51"/>
                </a:moveTo>
                <a:cubicBezTo>
                  <a:pt x="17475" y="356"/>
                  <a:pt x="29502" y="1397"/>
                  <a:pt x="41529" y="2375"/>
                </a:cubicBezTo>
                <a:cubicBezTo>
                  <a:pt x="42799" y="2477"/>
                  <a:pt x="44018" y="3670"/>
                  <a:pt x="45237" y="5359"/>
                </a:cubicBezTo>
                <a:cubicBezTo>
                  <a:pt x="30785" y="9792"/>
                  <a:pt x="16002" y="8281"/>
                  <a:pt x="1270" y="7417"/>
                </a:cubicBezTo>
                <a:cubicBezTo>
                  <a:pt x="851" y="6756"/>
                  <a:pt x="419" y="6109"/>
                  <a:pt x="0" y="5448"/>
                </a:cubicBezTo>
                <a:cubicBezTo>
                  <a:pt x="1816" y="3556"/>
                  <a:pt x="3620" y="0"/>
                  <a:pt x="5448" y="51"/>
                </a:cubicBezTo>
                <a:close/>
              </a:path>
            </a:pathLst>
          </a:custGeom>
          <a:solidFill>
            <a:srgbClr val="D3D9E7"/>
          </a:soli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127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6" name="Shape 7127">
            <a:extLst>
              <a:ext uri="{FF2B5EF4-FFF2-40B4-BE49-F238E27FC236}">
                <a16:creationId xmlns:a16="http://schemas.microsoft.com/office/drawing/2014/main" id="{F7F09737-868A-3575-0CEE-6E1C90F5CC79}"/>
              </a:ext>
            </a:extLst>
          </p:cNvPr>
          <p:cNvSpPr>
            <a:spLocks/>
          </p:cNvSpPr>
          <p:nvPr/>
        </p:nvSpPr>
        <p:spPr bwMode="auto">
          <a:xfrm>
            <a:off x="118948200" y="2145769147"/>
            <a:ext cx="61693425" cy="12404725"/>
          </a:xfrm>
          <a:custGeom>
            <a:avLst/>
            <a:gdLst>
              <a:gd name="T0" fmla="*/ 14492 w 38862"/>
              <a:gd name="T1" fmla="*/ 516 h 7814"/>
              <a:gd name="T2" fmla="*/ 22022 w 38862"/>
              <a:gd name="T3" fmla="*/ 0 h 7814"/>
              <a:gd name="T4" fmla="*/ 31198 w 38862"/>
              <a:gd name="T5" fmla="*/ 365 h 7814"/>
              <a:gd name="T6" fmla="*/ 38862 w 38862"/>
              <a:gd name="T7" fmla="*/ 1883 h 7814"/>
              <a:gd name="T8" fmla="*/ 36792 w 38862"/>
              <a:gd name="T9" fmla="*/ 4550 h 7814"/>
              <a:gd name="T10" fmla="*/ 35458 w 38862"/>
              <a:gd name="T11" fmla="*/ 7814 h 7814"/>
              <a:gd name="T12" fmla="*/ 34087 w 38862"/>
              <a:gd name="T13" fmla="*/ 7788 h 7814"/>
              <a:gd name="T14" fmla="*/ 23520 w 38862"/>
              <a:gd name="T15" fmla="*/ 7611 h 7814"/>
              <a:gd name="T16" fmla="*/ 12941 w 38862"/>
              <a:gd name="T17" fmla="*/ 6823 h 7814"/>
              <a:gd name="T18" fmla="*/ 2362 w 38862"/>
              <a:gd name="T19" fmla="*/ 6099 h 7814"/>
              <a:gd name="T20" fmla="*/ 1562 w 38862"/>
              <a:gd name="T21" fmla="*/ 6048 h 7814"/>
              <a:gd name="T22" fmla="*/ 787 w 38862"/>
              <a:gd name="T23" fmla="*/ 5007 h 7814"/>
              <a:gd name="T24" fmla="*/ 0 w 38862"/>
              <a:gd name="T25" fmla="*/ 4436 h 7814"/>
              <a:gd name="T26" fmla="*/ 1080 w 38862"/>
              <a:gd name="T27" fmla="*/ 2429 h 7814"/>
              <a:gd name="T28" fmla="*/ 6963 w 38862"/>
              <a:gd name="T29" fmla="*/ 1032 h 7814"/>
              <a:gd name="T30" fmla="*/ 14492 w 38862"/>
              <a:gd name="T31" fmla="*/ 516 h 7814"/>
              <a:gd name="T32" fmla="*/ 0 w 38862"/>
              <a:gd name="T33" fmla="*/ 0 h 7814"/>
              <a:gd name="T34" fmla="*/ 38862 w 38862"/>
              <a:gd name="T35" fmla="*/ 7814 h 78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T32" t="T33" r="T34" b="T35"/>
            <a:pathLst>
              <a:path w="38862" h="7814">
                <a:moveTo>
                  <a:pt x="14492" y="516"/>
                </a:moveTo>
                <a:cubicBezTo>
                  <a:pt x="22022" y="0"/>
                  <a:pt x="31198" y="365"/>
                  <a:pt x="38862" y="1883"/>
                </a:cubicBezTo>
                <a:cubicBezTo>
                  <a:pt x="36792" y="4550"/>
                  <a:pt x="35458" y="7814"/>
                  <a:pt x="34087" y="7788"/>
                </a:cubicBezTo>
                <a:cubicBezTo>
                  <a:pt x="23520" y="7611"/>
                  <a:pt x="12941" y="6823"/>
                  <a:pt x="2362" y="6099"/>
                </a:cubicBezTo>
                <a:cubicBezTo>
                  <a:pt x="1562" y="6048"/>
                  <a:pt x="787" y="5007"/>
                  <a:pt x="0" y="4436"/>
                </a:cubicBezTo>
                <a:cubicBezTo>
                  <a:pt x="1080" y="2429"/>
                  <a:pt x="6963" y="1032"/>
                  <a:pt x="14492" y="516"/>
                </a:cubicBezTo>
                <a:close/>
              </a:path>
            </a:pathLst>
          </a:custGeom>
          <a:solidFill>
            <a:srgbClr val="D3D9E7"/>
          </a:soli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127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7" name="Shape 7128">
            <a:extLst>
              <a:ext uri="{FF2B5EF4-FFF2-40B4-BE49-F238E27FC236}">
                <a16:creationId xmlns:a16="http://schemas.microsoft.com/office/drawing/2014/main" id="{36EEDBEA-228B-01EC-2F46-B8E82B7B6BE5}"/>
              </a:ext>
            </a:extLst>
          </p:cNvPr>
          <p:cNvSpPr>
            <a:spLocks/>
          </p:cNvSpPr>
          <p:nvPr/>
        </p:nvSpPr>
        <p:spPr bwMode="auto">
          <a:xfrm>
            <a:off x="68049775" y="2145769147"/>
            <a:ext cx="72015350" cy="78728887"/>
          </a:xfrm>
          <a:custGeom>
            <a:avLst/>
            <a:gdLst>
              <a:gd name="T0" fmla="*/ 43256 w 45364"/>
              <a:gd name="T1" fmla="*/ 0 h 49593"/>
              <a:gd name="T2" fmla="*/ 43955 w 45364"/>
              <a:gd name="T3" fmla="*/ 559 h 49593"/>
              <a:gd name="T4" fmla="*/ 44653 w 45364"/>
              <a:gd name="T5" fmla="*/ 1118 h 49593"/>
              <a:gd name="T6" fmla="*/ 45364 w 45364"/>
              <a:gd name="T7" fmla="*/ 1676 h 49593"/>
              <a:gd name="T8" fmla="*/ 44005 w 45364"/>
              <a:gd name="T9" fmla="*/ 5105 h 49593"/>
              <a:gd name="T10" fmla="*/ 43345 w 45364"/>
              <a:gd name="T11" fmla="*/ 9169 h 49593"/>
              <a:gd name="T12" fmla="*/ 41186 w 45364"/>
              <a:gd name="T13" fmla="*/ 11862 h 49593"/>
              <a:gd name="T14" fmla="*/ 33223 w 45364"/>
              <a:gd name="T15" fmla="*/ 21831 h 49593"/>
              <a:gd name="T16" fmla="*/ 24778 w 45364"/>
              <a:gd name="T17" fmla="*/ 31382 h 49593"/>
              <a:gd name="T18" fmla="*/ 16459 w 45364"/>
              <a:gd name="T19" fmla="*/ 41034 h 49593"/>
              <a:gd name="T20" fmla="*/ 15519 w 45364"/>
              <a:gd name="T21" fmla="*/ 42113 h 49593"/>
              <a:gd name="T22" fmla="*/ 14275 w 45364"/>
              <a:gd name="T23" fmla="*/ 43028 h 49593"/>
              <a:gd name="T24" fmla="*/ 13005 w 45364"/>
              <a:gd name="T25" fmla="*/ 43650 h 49593"/>
              <a:gd name="T26" fmla="*/ 9195 w 45364"/>
              <a:gd name="T27" fmla="*/ 45504 h 49593"/>
              <a:gd name="T28" fmla="*/ 5296 w 45364"/>
              <a:gd name="T29" fmla="*/ 47193 h 49593"/>
              <a:gd name="T30" fmla="*/ 0 w 45364"/>
              <a:gd name="T31" fmla="*/ 49593 h 49593"/>
              <a:gd name="T32" fmla="*/ 737 w 45364"/>
              <a:gd name="T33" fmla="*/ 46711 h 49593"/>
              <a:gd name="T34" fmla="*/ 660 w 45364"/>
              <a:gd name="T35" fmla="*/ 42761 h 49593"/>
              <a:gd name="T36" fmla="*/ 2477 w 45364"/>
              <a:gd name="T37" fmla="*/ 40665 h 49593"/>
              <a:gd name="T38" fmla="*/ 10033 w 45364"/>
              <a:gd name="T39" fmla="*/ 31979 h 49593"/>
              <a:gd name="T40" fmla="*/ 18123 w 45364"/>
              <a:gd name="T41" fmla="*/ 23813 h 49593"/>
              <a:gd name="T42" fmla="*/ 26086 w 45364"/>
              <a:gd name="T43" fmla="*/ 15545 h 49593"/>
              <a:gd name="T44" fmla="*/ 30150 w 45364"/>
              <a:gd name="T45" fmla="*/ 11328 h 49593"/>
              <a:gd name="T46" fmla="*/ 34303 w 45364"/>
              <a:gd name="T47" fmla="*/ 7226 h 49593"/>
              <a:gd name="T48" fmla="*/ 38545 w 45364"/>
              <a:gd name="T49" fmla="*/ 3213 h 49593"/>
              <a:gd name="T50" fmla="*/ 39916 w 45364"/>
              <a:gd name="T51" fmla="*/ 1918 h 49593"/>
              <a:gd name="T52" fmla="*/ 41669 w 45364"/>
              <a:gd name="T53" fmla="*/ 1054 h 49593"/>
              <a:gd name="T54" fmla="*/ 43256 w 45364"/>
              <a:gd name="T55" fmla="*/ 0 h 49593"/>
              <a:gd name="T56" fmla="*/ 0 w 45364"/>
              <a:gd name="T57" fmla="*/ 0 h 49593"/>
              <a:gd name="T58" fmla="*/ 45364 w 45364"/>
              <a:gd name="T59" fmla="*/ 49593 h 495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T56" t="T57" r="T58" b="T59"/>
            <a:pathLst>
              <a:path w="45364" h="49593">
                <a:moveTo>
                  <a:pt x="43256" y="0"/>
                </a:moveTo>
                <a:cubicBezTo>
                  <a:pt x="43955" y="559"/>
                  <a:pt x="44653" y="1118"/>
                  <a:pt x="45364" y="1676"/>
                </a:cubicBezTo>
                <a:cubicBezTo>
                  <a:pt x="44005" y="5105"/>
                  <a:pt x="43345" y="9169"/>
                  <a:pt x="41186" y="11862"/>
                </a:cubicBezTo>
                <a:cubicBezTo>
                  <a:pt x="33223" y="21831"/>
                  <a:pt x="24778" y="31382"/>
                  <a:pt x="16459" y="41034"/>
                </a:cubicBezTo>
                <a:cubicBezTo>
                  <a:pt x="15519" y="42113"/>
                  <a:pt x="14275" y="43028"/>
                  <a:pt x="13005" y="43650"/>
                </a:cubicBezTo>
                <a:cubicBezTo>
                  <a:pt x="9195" y="45504"/>
                  <a:pt x="5296" y="47193"/>
                  <a:pt x="0" y="49593"/>
                </a:cubicBezTo>
                <a:cubicBezTo>
                  <a:pt x="737" y="46711"/>
                  <a:pt x="660" y="42761"/>
                  <a:pt x="2477" y="40665"/>
                </a:cubicBezTo>
                <a:cubicBezTo>
                  <a:pt x="10033" y="31979"/>
                  <a:pt x="18123" y="23813"/>
                  <a:pt x="26086" y="15545"/>
                </a:cubicBezTo>
                <a:cubicBezTo>
                  <a:pt x="30150" y="11328"/>
                  <a:pt x="34303" y="7226"/>
                  <a:pt x="38545" y="3213"/>
                </a:cubicBezTo>
                <a:cubicBezTo>
                  <a:pt x="39916" y="1918"/>
                  <a:pt x="41669" y="1054"/>
                  <a:pt x="43256" y="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127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8" name="Rectangle 23">
            <a:extLst>
              <a:ext uri="{FF2B5EF4-FFF2-40B4-BE49-F238E27FC236}">
                <a16:creationId xmlns:a16="http://schemas.microsoft.com/office/drawing/2014/main" id="{52208F15-EB6A-0228-0DEA-EBE866F5404F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39" y="2145520694"/>
            <a:ext cx="11918647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defTabSz="914400"/>
            <a:r>
              <a:rPr lang="en-US" altLang="en-US" sz="1600" b="1">
                <a:solidFill>
                  <a:srgbClr val="2E91D6"/>
                </a:solidFill>
                <a:ea typeface="Ubuntu" panose="020B0504030602030204" pitchFamily="34" charset="0"/>
                <a:cs typeface="Ubuntu" panose="020B0504030602030204" pitchFamily="34" charset="0"/>
              </a:rPr>
              <a:t> Collect and Capture your own Carbon Data.</a:t>
            </a:r>
            <a:endParaRPr lang="en-US" altLang="en-US" sz="800"/>
          </a:p>
          <a:p>
            <a:pPr defTabSz="914400"/>
            <a:r>
              <a:rPr lang="en-US" altLang="en-US" sz="1200">
                <a:solidFill>
                  <a:srgbClr val="181717"/>
                </a:solidFill>
                <a:ea typeface="Ubuntu" panose="020B0504030602030204" pitchFamily="34" charset="0"/>
                <a:cs typeface="Ubuntu" panose="020B0504030602030204" pitchFamily="34" charset="0"/>
              </a:rPr>
              <a:t>Using our Carbon Capture Worksheets, collect and gather your own data for your personal daily </a:t>
            </a:r>
            <a:r>
              <a:rPr lang="en-US" altLang="en-US" sz="1200" b="1">
                <a:solidFill>
                  <a:srgbClr val="181717"/>
                </a:solidFill>
                <a:ea typeface="Ubuntu" panose="020B0504030602030204" pitchFamily="34" charset="0"/>
                <a:cs typeface="Ubuntu" panose="020B0504030602030204" pitchFamily="34" charset="0"/>
              </a:rPr>
              <a:t>Household Energy Use, Transport Use </a:t>
            </a:r>
            <a:r>
              <a:rPr lang="en-US" altLang="en-US" sz="1200">
                <a:solidFill>
                  <a:srgbClr val="181717"/>
                </a:solidFill>
                <a:ea typeface="Ubuntu" panose="020B0504030602030204" pitchFamily="34" charset="0"/>
                <a:cs typeface="Ubuntu" panose="020B0504030602030204" pitchFamily="34" charset="0"/>
              </a:rPr>
              <a:t>and </a:t>
            </a:r>
            <a:r>
              <a:rPr lang="en-US" altLang="en-US" sz="1200" b="1">
                <a:solidFill>
                  <a:srgbClr val="181717"/>
                </a:solidFill>
                <a:ea typeface="Ubuntu" panose="020B0504030602030204" pitchFamily="34" charset="0"/>
                <a:cs typeface="Ubuntu" panose="020B0504030602030204" pitchFamily="34" charset="0"/>
              </a:rPr>
              <a:t>Food &amp; Drink Consumption.</a:t>
            </a:r>
            <a:endParaRPr lang="en-US" altLang="en-US" sz="800"/>
          </a:p>
          <a:p>
            <a:pPr defTabSz="914400"/>
            <a:r>
              <a:rPr lang="en-US" altLang="en-US" sz="1400" b="1">
                <a:solidFill>
                  <a:srgbClr val="6CA369"/>
                </a:solidFill>
                <a:ea typeface="Ubuntu" panose="020B0504030602030204" pitchFamily="34" charset="0"/>
                <a:cs typeface="Ubuntu" panose="020B0504030602030204" pitchFamily="34" charset="0"/>
              </a:rPr>
              <a:t>Time: 1 hour | Activity: Individual</a:t>
            </a:r>
            <a:endParaRPr lang="en-GB" altLang="en-US" sz="1400" b="1">
              <a:solidFill>
                <a:srgbClr val="6CA369"/>
              </a:solidFill>
              <a:ea typeface="Ubuntu" panose="020B0504030602030204" pitchFamily="34" charset="0"/>
              <a:cs typeface="Ubuntu" panose="020B0504030602030204" pitchFamily="34" charset="0"/>
            </a:endParaRPr>
          </a:p>
          <a:p>
            <a:pPr defTabSz="914400"/>
            <a:r>
              <a:rPr lang="en-GB" altLang="en-US" sz="1400" b="1">
                <a:solidFill>
                  <a:srgbClr val="6CA369"/>
                </a:solidFill>
                <a:ea typeface="Ubuntu" panose="020B0504030602030204" pitchFamily="34" charset="0"/>
                <a:cs typeface="Ubuntu" panose="020B0504030602030204" pitchFamily="34" charset="0"/>
              </a:rPr>
              <a:t>Resources: STATWARS in a Lesson - Carbon Footprint Audit Worksheets </a:t>
            </a:r>
            <a:endParaRPr lang="en-GB" altLang="en-US"/>
          </a:p>
        </p:txBody>
      </p:sp>
      <p:sp>
        <p:nvSpPr>
          <p:cNvPr id="14565" name="TextBox 14564">
            <a:extLst>
              <a:ext uri="{FF2B5EF4-FFF2-40B4-BE49-F238E27FC236}">
                <a16:creationId xmlns:a16="http://schemas.microsoft.com/office/drawing/2014/main" id="{B3E07CDE-CA66-FF08-C2FB-642F141AEE90}"/>
              </a:ext>
            </a:extLst>
          </p:cNvPr>
          <p:cNvSpPr txBox="1"/>
          <p:nvPr/>
        </p:nvSpPr>
        <p:spPr>
          <a:xfrm>
            <a:off x="7187879" y="5150011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14566" name="TextBox 14565">
            <a:extLst>
              <a:ext uri="{FF2B5EF4-FFF2-40B4-BE49-F238E27FC236}">
                <a16:creationId xmlns:a16="http://schemas.microsoft.com/office/drawing/2014/main" id="{A82A839D-0A2E-AF0A-F906-E5CDC1DE7EBE}"/>
              </a:ext>
            </a:extLst>
          </p:cNvPr>
          <p:cNvSpPr txBox="1"/>
          <p:nvPr/>
        </p:nvSpPr>
        <p:spPr>
          <a:xfrm>
            <a:off x="7095513" y="5023378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7B7338D-C8C6-568D-DD57-A4929440FD4C}"/>
              </a:ext>
            </a:extLst>
          </p:cNvPr>
          <p:cNvSpPr txBox="1"/>
          <p:nvPr/>
        </p:nvSpPr>
        <p:spPr>
          <a:xfrm>
            <a:off x="312810" y="1232973"/>
            <a:ext cx="4047318" cy="2901820"/>
          </a:xfrm>
          <a:prstGeom prst="rect">
            <a:avLst/>
          </a:prstGeom>
          <a:noFill/>
          <a:ln w="12700"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ct val="106000"/>
              </a:lnSpc>
              <a:spcAft>
                <a:spcPts val="1900"/>
              </a:spcAft>
              <a:buClr>
                <a:srgbClr val="181717"/>
              </a:buClr>
              <a:buSzPts val="1200"/>
            </a:pPr>
            <a:r>
              <a:rPr lang="en-GB" sz="1800" dirty="0">
                <a:solidFill>
                  <a:srgbClr val="6CB756"/>
                </a:solidFill>
                <a:latin typeface="Ubuntu" panose="020B0504030602030204" pitchFamily="34" charset="0"/>
                <a:ea typeface="Ubuntu" panose="020B0504030602030204" pitchFamily="34" charset="0"/>
                <a:cs typeface="Ubuntu" panose="020B0504030602030204" pitchFamily="34" charset="0"/>
              </a:rPr>
              <a:t>The best infographic poster from each class will get shortlisted for one of </a:t>
            </a:r>
            <a:r>
              <a:rPr lang="en-GB" sz="1800" b="1" dirty="0">
                <a:solidFill>
                  <a:srgbClr val="6CB756"/>
                </a:solidFill>
                <a:latin typeface="Ubuntu" panose="020B0504030602030204" pitchFamily="34" charset="0"/>
                <a:ea typeface="Ubuntu" panose="020B0504030602030204" pitchFamily="34" charset="0"/>
                <a:cs typeface="Ubuntu" panose="020B0504030602030204" pitchFamily="34" charset="0"/>
              </a:rPr>
              <a:t>4 awards</a:t>
            </a:r>
            <a:r>
              <a:rPr lang="en-GB" sz="1800" dirty="0">
                <a:solidFill>
                  <a:srgbClr val="6CB756"/>
                </a:solidFill>
                <a:latin typeface="Ubuntu" panose="020B0504030602030204" pitchFamily="34" charset="0"/>
                <a:ea typeface="Ubuntu" panose="020B0504030602030204" pitchFamily="34" charset="0"/>
                <a:cs typeface="Ubuntu" panose="020B0504030602030204" pitchFamily="34" charset="0"/>
              </a:rPr>
              <a:t>.</a:t>
            </a:r>
            <a:endParaRPr lang="en-GB" sz="1800" kern="100" dirty="0">
              <a:solidFill>
                <a:srgbClr val="6CB756"/>
              </a:solidFill>
              <a:latin typeface="Ubuntu" panose="020B0504030602030204" pitchFamily="34" charset="0"/>
              <a:ea typeface="Ubuntu" panose="020B0504030602030204" pitchFamily="34" charset="0"/>
              <a:cs typeface="Ubuntu" panose="020B0504030602030204" pitchFamily="34" charset="0"/>
            </a:endParaRPr>
          </a:p>
          <a:p>
            <a:pPr>
              <a:lnSpc>
                <a:spcPct val="106000"/>
              </a:lnSpc>
              <a:spcAft>
                <a:spcPts val="1900"/>
              </a:spcAft>
              <a:buClr>
                <a:srgbClr val="181717"/>
              </a:buClr>
              <a:buSzPts val="1200"/>
            </a:pPr>
            <a:r>
              <a:rPr lang="en-GB" kern="100" dirty="0">
                <a:solidFill>
                  <a:srgbClr val="181717"/>
                </a:solidFill>
                <a:uFill>
                  <a:solidFill>
                    <a:srgbClr val="000000"/>
                  </a:solidFill>
                </a:uFill>
                <a:latin typeface="Ubuntu" panose="020B0504030602030204" pitchFamily="34" charset="0"/>
                <a:ea typeface="Ubuntu" panose="020B0504030602030204" pitchFamily="34" charset="0"/>
                <a:cs typeface="Ubuntu" panose="020B0504030602030204" pitchFamily="34" charset="0"/>
              </a:rPr>
              <a:t>The Awards are: </a:t>
            </a:r>
          </a:p>
          <a:p>
            <a:pPr>
              <a:lnSpc>
                <a:spcPct val="106000"/>
              </a:lnSpc>
              <a:spcAft>
                <a:spcPts val="1900"/>
              </a:spcAft>
              <a:buClr>
                <a:srgbClr val="181717"/>
              </a:buClr>
              <a:buSzPts val="1200"/>
            </a:pPr>
            <a:r>
              <a:rPr lang="en-GB" b="1" kern="100" dirty="0">
                <a:solidFill>
                  <a:srgbClr val="181717"/>
                </a:solidFill>
                <a:uFill>
                  <a:solidFill>
                    <a:srgbClr val="000000"/>
                  </a:solidFill>
                </a:uFill>
                <a:latin typeface="Ubuntu" panose="020B0504030602030204" pitchFamily="34" charset="0"/>
                <a:ea typeface="Ubuntu" panose="020B0504030602030204" pitchFamily="34" charset="0"/>
                <a:cs typeface="Ubuntu" panose="020B0504030602030204" pitchFamily="34" charset="0"/>
              </a:rPr>
              <a:t>Best Data Analysis </a:t>
            </a:r>
            <a:br>
              <a:rPr lang="en-GB" b="1" kern="100" dirty="0">
                <a:solidFill>
                  <a:srgbClr val="181717"/>
                </a:solidFill>
                <a:uFill>
                  <a:solidFill>
                    <a:srgbClr val="000000"/>
                  </a:solidFill>
                </a:uFill>
                <a:latin typeface="Ubuntu" panose="020B0504030602030204" pitchFamily="34" charset="0"/>
                <a:ea typeface="Ubuntu" panose="020B0504030602030204" pitchFamily="34" charset="0"/>
                <a:cs typeface="Ubuntu" panose="020B0504030602030204" pitchFamily="34" charset="0"/>
              </a:rPr>
            </a:br>
            <a:r>
              <a:rPr lang="en-GB" b="1" kern="100" dirty="0">
                <a:solidFill>
                  <a:srgbClr val="181717"/>
                </a:solidFill>
                <a:uFill>
                  <a:solidFill>
                    <a:srgbClr val="000000"/>
                  </a:solidFill>
                </a:uFill>
                <a:latin typeface="Ubuntu" panose="020B0504030602030204" pitchFamily="34" charset="0"/>
                <a:ea typeface="Ubuntu" panose="020B0504030602030204" pitchFamily="34" charset="0"/>
                <a:cs typeface="Ubuntu" panose="020B0504030602030204" pitchFamily="34" charset="0"/>
              </a:rPr>
              <a:t>Best Communication </a:t>
            </a:r>
            <a:br>
              <a:rPr lang="en-GB" b="1" kern="100" dirty="0">
                <a:solidFill>
                  <a:srgbClr val="181717"/>
                </a:solidFill>
                <a:uFill>
                  <a:solidFill>
                    <a:srgbClr val="000000"/>
                  </a:solidFill>
                </a:uFill>
                <a:latin typeface="Ubuntu" panose="020B0504030602030204" pitchFamily="34" charset="0"/>
                <a:ea typeface="Ubuntu" panose="020B0504030602030204" pitchFamily="34" charset="0"/>
                <a:cs typeface="Ubuntu" panose="020B0504030602030204" pitchFamily="34" charset="0"/>
              </a:rPr>
            </a:br>
            <a:r>
              <a:rPr lang="en-GB" b="1" kern="100" dirty="0">
                <a:solidFill>
                  <a:srgbClr val="181717"/>
                </a:solidFill>
                <a:uFill>
                  <a:solidFill>
                    <a:srgbClr val="000000"/>
                  </a:solidFill>
                </a:uFill>
                <a:latin typeface="Ubuntu" panose="020B0504030602030204" pitchFamily="34" charset="0"/>
                <a:ea typeface="Ubuntu" panose="020B0504030602030204" pitchFamily="34" charset="0"/>
                <a:cs typeface="Ubuntu" panose="020B0504030602030204" pitchFamily="34" charset="0"/>
              </a:rPr>
              <a:t>Most Creative Presentation</a:t>
            </a:r>
            <a:br>
              <a:rPr lang="en-GB" b="1" kern="100" dirty="0">
                <a:solidFill>
                  <a:srgbClr val="181717"/>
                </a:solidFill>
                <a:uFill>
                  <a:solidFill>
                    <a:srgbClr val="000000"/>
                  </a:solidFill>
                </a:uFill>
                <a:latin typeface="Ubuntu" panose="020B0504030602030204" pitchFamily="34" charset="0"/>
                <a:ea typeface="Ubuntu" panose="020B0504030602030204" pitchFamily="34" charset="0"/>
                <a:cs typeface="Ubuntu" panose="020B0504030602030204" pitchFamily="34" charset="0"/>
              </a:rPr>
            </a:br>
            <a:r>
              <a:rPr lang="en-GB" b="1" kern="100" dirty="0">
                <a:solidFill>
                  <a:srgbClr val="181717"/>
                </a:solidFill>
                <a:uFill>
                  <a:solidFill>
                    <a:srgbClr val="000000"/>
                  </a:solidFill>
                </a:uFill>
                <a:latin typeface="Ubuntu" panose="020B0504030602030204" pitchFamily="34" charset="0"/>
                <a:ea typeface="Ubuntu" panose="020B0504030602030204" pitchFamily="34" charset="0"/>
                <a:cs typeface="Ubuntu" panose="020B0504030602030204" pitchFamily="34" charset="0"/>
              </a:rPr>
              <a:t>Overall Winner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3011563A-4ED7-81C8-F851-05600638DCFE}"/>
              </a:ext>
            </a:extLst>
          </p:cNvPr>
          <p:cNvSpPr txBox="1"/>
          <p:nvPr/>
        </p:nvSpPr>
        <p:spPr>
          <a:xfrm>
            <a:off x="113415581" y="1072233559"/>
            <a:ext cx="226861140" cy="3592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6350" indent="-6350">
              <a:lnSpc>
                <a:spcPct val="106000"/>
              </a:lnSpc>
              <a:spcAft>
                <a:spcPts val="1610"/>
              </a:spcAft>
            </a:pPr>
            <a:r>
              <a:rPr lang="en-GB" kern="100" dirty="0">
                <a:solidFill>
                  <a:srgbClr val="181717"/>
                </a:solidFill>
                <a:latin typeface="Ubuntu" panose="020B0504030602030204" pitchFamily="34" charset="0"/>
                <a:ea typeface="Ubuntu" panose="020B0504030602030204" pitchFamily="34" charset="0"/>
                <a:cs typeface="Ubuntu" panose="020B0504030602030204" pitchFamily="34" charset="0"/>
              </a:rPr>
              <a:t>The pupils work in teams of 3 and use this data to identify 3 changes they can personally commit to in their daily lives, to reduce their individual carbon footprint. The pupils then use their creative skills to communicate their commitment thorough a data driven</a:t>
            </a:r>
            <a:r>
              <a:rPr lang="en-GB" b="1" kern="100" dirty="0">
                <a:solidFill>
                  <a:srgbClr val="181717"/>
                </a:solidFill>
                <a:latin typeface="Ubuntu" panose="020B0504030602030204" pitchFamily="34" charset="0"/>
                <a:ea typeface="Ubuntu" panose="020B0504030602030204" pitchFamily="34" charset="0"/>
                <a:cs typeface="Ubuntu" panose="020B0504030602030204" pitchFamily="34" charset="0"/>
              </a:rPr>
              <a:t> infographic poster.</a:t>
            </a:r>
            <a:endParaRPr lang="en-GB" kern="100" dirty="0">
              <a:solidFill>
                <a:srgbClr val="181717"/>
              </a:solidFill>
              <a:latin typeface="Ubuntu" panose="020B0504030602030204" pitchFamily="34" charset="0"/>
              <a:ea typeface="Ubuntu" panose="020B0504030602030204" pitchFamily="34" charset="0"/>
              <a:cs typeface="Ubuntu" panose="020B0504030602030204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E7DDA97-CCAF-F632-E165-8455754C3429}"/>
              </a:ext>
            </a:extLst>
          </p:cNvPr>
          <p:cNvSpPr txBox="1"/>
          <p:nvPr/>
        </p:nvSpPr>
        <p:spPr>
          <a:xfrm>
            <a:off x="2824570" y="257220"/>
            <a:ext cx="518065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8255" marR="125730" indent="-6350">
              <a:spcAft>
                <a:spcPts val="245"/>
              </a:spcAft>
            </a:pPr>
            <a:r>
              <a:rPr lang="en-GB" sz="2000" b="1" kern="100" dirty="0">
                <a:latin typeface="Ubuntu" panose="020B0504030602030204" pitchFamily="34" charset="0"/>
                <a:ea typeface="Ubuntu" panose="020B0504030602030204" pitchFamily="34" charset="0"/>
                <a:cs typeface="Ubuntu" panose="020B0504030602030204" pitchFamily="34" charset="0"/>
              </a:rPr>
              <a:t>The Awards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5B7C8A1-C6E9-BFE6-7407-A67F6A75DC3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47247" y="4366037"/>
            <a:ext cx="2078392" cy="647940"/>
          </a:xfrm>
          <a:prstGeom prst="rect">
            <a:avLst/>
          </a:prstGeom>
        </p:spPr>
      </p:pic>
      <p:pic>
        <p:nvPicPr>
          <p:cNvPr id="6" name="Picture 5" descr="A black background with a black square&#10;&#10;Description automatically generated with medium confidence">
            <a:extLst>
              <a:ext uri="{FF2B5EF4-FFF2-40B4-BE49-F238E27FC236}">
                <a16:creationId xmlns:a16="http://schemas.microsoft.com/office/drawing/2014/main" id="{908AFFCD-79D9-08C1-A3B9-875FD4830DEF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31965" y="4425483"/>
            <a:ext cx="1856185" cy="472382"/>
          </a:xfrm>
          <a:prstGeom prst="rect">
            <a:avLst/>
          </a:prstGeom>
        </p:spPr>
      </p:pic>
      <p:sp>
        <p:nvSpPr>
          <p:cNvPr id="30" name="TextBox 29">
            <a:extLst>
              <a:ext uri="{FF2B5EF4-FFF2-40B4-BE49-F238E27FC236}">
                <a16:creationId xmlns:a16="http://schemas.microsoft.com/office/drawing/2014/main" id="{3C0DE487-24C1-8012-79ED-A57F603F2E6D}"/>
              </a:ext>
            </a:extLst>
          </p:cNvPr>
          <p:cNvSpPr txBox="1"/>
          <p:nvPr/>
        </p:nvSpPr>
        <p:spPr>
          <a:xfrm>
            <a:off x="1674967" y="4897865"/>
            <a:ext cx="717697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800" dirty="0">
                <a:effectLst/>
                <a:latin typeface="Ubuntu" panose="020B0504030602030204" pitchFamily="34" charset="0"/>
              </a:rPr>
              <a:t>Copyright Universe of Engineering Ltd under license to Primary Engineer Ltd </a:t>
            </a:r>
            <a:r>
              <a:rPr lang="en-GB" sz="800" b="1" dirty="0">
                <a:effectLst/>
                <a:latin typeface="Ubuntu" panose="020B0504030602030204" pitchFamily="34" charset="0"/>
              </a:rPr>
              <a:t>2021-2024</a:t>
            </a:r>
            <a:endParaRPr lang="en-GB" sz="800" dirty="0">
              <a:effectLst/>
              <a:latin typeface="Ubuntu" panose="020B0504030602030204" pitchFamily="34" charset="0"/>
            </a:endParaRPr>
          </a:p>
          <a:p>
            <a:pPr algn="r"/>
            <a:endParaRPr lang="en-US" sz="800" dirty="0"/>
          </a:p>
        </p:txBody>
      </p:sp>
    </p:spTree>
    <p:extLst>
      <p:ext uri="{BB962C8B-B14F-4D97-AF65-F5344CB8AC3E}">
        <p14:creationId xmlns:p14="http://schemas.microsoft.com/office/powerpoint/2010/main" val="14229505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Picture 28" descr="A screenshot of a computer&#10;&#10;Description automatically generated">
            <a:extLst>
              <a:ext uri="{FF2B5EF4-FFF2-40B4-BE49-F238E27FC236}">
                <a16:creationId xmlns:a16="http://schemas.microsoft.com/office/drawing/2014/main" id="{A2D9C14D-AEDA-23BC-3677-CC2D1FCF57AE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954107"/>
          </a:xfrm>
          <a:prstGeom prst="rect">
            <a:avLst/>
          </a:prstGeom>
        </p:spPr>
      </p:pic>
      <p:sp>
        <p:nvSpPr>
          <p:cNvPr id="7" name="Shape 7108">
            <a:extLst>
              <a:ext uri="{FF2B5EF4-FFF2-40B4-BE49-F238E27FC236}">
                <a16:creationId xmlns:a16="http://schemas.microsoft.com/office/drawing/2014/main" id="{9FC2E527-E0E8-87D6-858B-4BA70712E50F}"/>
              </a:ext>
            </a:extLst>
          </p:cNvPr>
          <p:cNvSpPr>
            <a:spLocks/>
          </p:cNvSpPr>
          <p:nvPr/>
        </p:nvSpPr>
        <p:spPr bwMode="auto">
          <a:xfrm>
            <a:off x="21753513" y="374118188"/>
            <a:ext cx="79435325" cy="220600587"/>
          </a:xfrm>
          <a:custGeom>
            <a:avLst/>
            <a:gdLst>
              <a:gd name="T0" fmla="*/ 50038 w 50038"/>
              <a:gd name="T1" fmla="*/ 0 h 138961"/>
              <a:gd name="T2" fmla="*/ 50038 w 50038"/>
              <a:gd name="T3" fmla="*/ 14249 h 138961"/>
              <a:gd name="T4" fmla="*/ 32106 w 50038"/>
              <a:gd name="T5" fmla="*/ 37058 h 138961"/>
              <a:gd name="T6" fmla="*/ 17424 w 50038"/>
              <a:gd name="T7" fmla="*/ 57022 h 138961"/>
              <a:gd name="T8" fmla="*/ 22339 w 50038"/>
              <a:gd name="T9" fmla="*/ 125259 h 138961"/>
              <a:gd name="T10" fmla="*/ 28943 w 50038"/>
              <a:gd name="T11" fmla="*/ 129628 h 138961"/>
              <a:gd name="T12" fmla="*/ 50038 w 50038"/>
              <a:gd name="T13" fmla="*/ 131048 h 138961"/>
              <a:gd name="T14" fmla="*/ 50038 w 50038"/>
              <a:gd name="T15" fmla="*/ 138961 h 138961"/>
              <a:gd name="T16" fmla="*/ 38862 w 50038"/>
              <a:gd name="T17" fmla="*/ 137959 h 138961"/>
              <a:gd name="T18" fmla="*/ 17107 w 50038"/>
              <a:gd name="T19" fmla="*/ 131000 h 138961"/>
              <a:gd name="T20" fmla="*/ 3353 w 50038"/>
              <a:gd name="T21" fmla="*/ 107111 h 138961"/>
              <a:gd name="T22" fmla="*/ 26937 w 50038"/>
              <a:gd name="T23" fmla="*/ 27495 h 138961"/>
              <a:gd name="T24" fmla="*/ 45307 w 50038"/>
              <a:gd name="T25" fmla="*/ 6697 h 138961"/>
              <a:gd name="T26" fmla="*/ 50038 w 50038"/>
              <a:gd name="T27" fmla="*/ 0 h 138961"/>
              <a:gd name="T28" fmla="*/ 0 w 50038"/>
              <a:gd name="T29" fmla="*/ 0 h 138961"/>
              <a:gd name="T30" fmla="*/ 50038 w 50038"/>
              <a:gd name="T31" fmla="*/ 138961 h 1389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T28" t="T29" r="T30" b="T31"/>
            <a:pathLst>
              <a:path w="50038" h="138961">
                <a:moveTo>
                  <a:pt x="50038" y="0"/>
                </a:moveTo>
                <a:lnTo>
                  <a:pt x="50038" y="14249"/>
                </a:lnTo>
                <a:lnTo>
                  <a:pt x="32106" y="37058"/>
                </a:lnTo>
                <a:cubicBezTo>
                  <a:pt x="26975" y="43573"/>
                  <a:pt x="19698" y="49402"/>
                  <a:pt x="17424" y="57022"/>
                </a:cubicBezTo>
                <a:cubicBezTo>
                  <a:pt x="10655" y="79793"/>
                  <a:pt x="6464" y="103301"/>
                  <a:pt x="22339" y="125259"/>
                </a:cubicBezTo>
                <a:cubicBezTo>
                  <a:pt x="23838" y="127329"/>
                  <a:pt x="26657" y="129438"/>
                  <a:pt x="28943" y="129628"/>
                </a:cubicBezTo>
                <a:lnTo>
                  <a:pt x="50038" y="131048"/>
                </a:lnTo>
                <a:lnTo>
                  <a:pt x="50038" y="138961"/>
                </a:lnTo>
                <a:lnTo>
                  <a:pt x="38862" y="137959"/>
                </a:lnTo>
                <a:cubicBezTo>
                  <a:pt x="31305" y="137223"/>
                  <a:pt x="23990" y="136816"/>
                  <a:pt x="17107" y="131000"/>
                </a:cubicBezTo>
                <a:cubicBezTo>
                  <a:pt x="9398" y="124472"/>
                  <a:pt x="4394" y="116623"/>
                  <a:pt x="3353" y="107111"/>
                </a:cubicBezTo>
                <a:cubicBezTo>
                  <a:pt x="0" y="76720"/>
                  <a:pt x="3073" y="49097"/>
                  <a:pt x="26937" y="27495"/>
                </a:cubicBezTo>
                <a:cubicBezTo>
                  <a:pt x="33699" y="21373"/>
                  <a:pt x="39675" y="14226"/>
                  <a:pt x="45307" y="6697"/>
                </a:cubicBezTo>
                <a:lnTo>
                  <a:pt x="50038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127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Shape 7109">
            <a:extLst>
              <a:ext uri="{FF2B5EF4-FFF2-40B4-BE49-F238E27FC236}">
                <a16:creationId xmlns:a16="http://schemas.microsoft.com/office/drawing/2014/main" id="{71265AC1-3E9F-2F04-4430-0A342E1F666A}"/>
              </a:ext>
            </a:extLst>
          </p:cNvPr>
          <p:cNvSpPr>
            <a:spLocks/>
          </p:cNvSpPr>
          <p:nvPr/>
        </p:nvSpPr>
        <p:spPr bwMode="auto">
          <a:xfrm>
            <a:off x="0" y="249134313"/>
            <a:ext cx="101188838" cy="137834687"/>
          </a:xfrm>
          <a:custGeom>
            <a:avLst/>
            <a:gdLst>
              <a:gd name="T0" fmla="*/ 52019 w 63741"/>
              <a:gd name="T1" fmla="*/ 0 h 86825"/>
              <a:gd name="T2" fmla="*/ 63741 w 63741"/>
              <a:gd name="T3" fmla="*/ 1216 h 86825"/>
              <a:gd name="T4" fmla="*/ 63741 w 63741"/>
              <a:gd name="T5" fmla="*/ 10876 h 86825"/>
              <a:gd name="T6" fmla="*/ 49490 w 63741"/>
              <a:gd name="T7" fmla="*/ 9642 h 86825"/>
              <a:gd name="T8" fmla="*/ 17170 w 63741"/>
              <a:gd name="T9" fmla="*/ 20434 h 86825"/>
              <a:gd name="T10" fmla="*/ 38824 w 63741"/>
              <a:gd name="T11" fmla="*/ 53086 h 86825"/>
              <a:gd name="T12" fmla="*/ 52405 w 63741"/>
              <a:gd name="T13" fmla="*/ 70644 h 86825"/>
              <a:gd name="T14" fmla="*/ 63741 w 63741"/>
              <a:gd name="T15" fmla="*/ 75544 h 86825"/>
              <a:gd name="T16" fmla="*/ 63741 w 63741"/>
              <a:gd name="T17" fmla="*/ 86825 h 86825"/>
              <a:gd name="T18" fmla="*/ 58285 w 63741"/>
              <a:gd name="T19" fmla="*/ 85484 h 86825"/>
              <a:gd name="T20" fmla="*/ 33553 w 63741"/>
              <a:gd name="T21" fmla="*/ 61646 h 86825"/>
              <a:gd name="T22" fmla="*/ 4140 w 63741"/>
              <a:gd name="T23" fmla="*/ 23368 h 86825"/>
              <a:gd name="T24" fmla="*/ 4877 w 63741"/>
              <a:gd name="T25" fmla="*/ 14618 h 86825"/>
              <a:gd name="T26" fmla="*/ 52019 w 63741"/>
              <a:gd name="T27" fmla="*/ 0 h 86825"/>
              <a:gd name="T28" fmla="*/ 0 w 63741"/>
              <a:gd name="T29" fmla="*/ 0 h 86825"/>
              <a:gd name="T30" fmla="*/ 63741 w 63741"/>
              <a:gd name="T31" fmla="*/ 86825 h 868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T28" t="T29" r="T30" b="T31"/>
            <a:pathLst>
              <a:path w="63741" h="86825">
                <a:moveTo>
                  <a:pt x="52019" y="0"/>
                </a:moveTo>
                <a:lnTo>
                  <a:pt x="63741" y="1216"/>
                </a:lnTo>
                <a:lnTo>
                  <a:pt x="63741" y="10876"/>
                </a:lnTo>
                <a:lnTo>
                  <a:pt x="49490" y="9642"/>
                </a:lnTo>
                <a:cubicBezTo>
                  <a:pt x="38932" y="10526"/>
                  <a:pt x="27896" y="13910"/>
                  <a:pt x="17170" y="20434"/>
                </a:cubicBezTo>
                <a:cubicBezTo>
                  <a:pt x="24663" y="31509"/>
                  <a:pt x="33236" y="41529"/>
                  <a:pt x="38824" y="53086"/>
                </a:cubicBezTo>
                <a:cubicBezTo>
                  <a:pt x="42494" y="60668"/>
                  <a:pt x="46952" y="66415"/>
                  <a:pt x="52405" y="70644"/>
                </a:cubicBezTo>
                <a:lnTo>
                  <a:pt x="63741" y="75544"/>
                </a:lnTo>
                <a:lnTo>
                  <a:pt x="63741" y="86825"/>
                </a:lnTo>
                <a:lnTo>
                  <a:pt x="58285" y="85484"/>
                </a:lnTo>
                <a:cubicBezTo>
                  <a:pt x="48054" y="80928"/>
                  <a:pt x="39173" y="72689"/>
                  <a:pt x="33553" y="61646"/>
                </a:cubicBezTo>
                <a:cubicBezTo>
                  <a:pt x="26073" y="46965"/>
                  <a:pt x="17628" y="33045"/>
                  <a:pt x="4140" y="23368"/>
                </a:cubicBezTo>
                <a:cubicBezTo>
                  <a:pt x="0" y="20396"/>
                  <a:pt x="305" y="16193"/>
                  <a:pt x="4877" y="14618"/>
                </a:cubicBezTo>
                <a:cubicBezTo>
                  <a:pt x="20460" y="9220"/>
                  <a:pt x="35903" y="1575"/>
                  <a:pt x="52019" y="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127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Shape 7110">
            <a:extLst>
              <a:ext uri="{FF2B5EF4-FFF2-40B4-BE49-F238E27FC236}">
                <a16:creationId xmlns:a16="http://schemas.microsoft.com/office/drawing/2014/main" id="{4410DD5B-BFD8-E32A-CF6C-93ED444CF2FD}"/>
              </a:ext>
            </a:extLst>
          </p:cNvPr>
          <p:cNvSpPr>
            <a:spLocks/>
          </p:cNvSpPr>
          <p:nvPr/>
        </p:nvSpPr>
        <p:spPr bwMode="auto">
          <a:xfrm>
            <a:off x="101188838" y="940592163"/>
            <a:ext cx="78557437" cy="19604037"/>
          </a:xfrm>
          <a:custGeom>
            <a:avLst/>
            <a:gdLst>
              <a:gd name="T0" fmla="*/ 0 w 49485"/>
              <a:gd name="T1" fmla="*/ 0 h 12349"/>
              <a:gd name="T2" fmla="*/ 32309 w 49485"/>
              <a:gd name="T3" fmla="*/ 2174 h 12349"/>
              <a:gd name="T4" fmla="*/ 49485 w 49485"/>
              <a:gd name="T5" fmla="*/ 2274 h 12349"/>
              <a:gd name="T6" fmla="*/ 49485 w 49485"/>
              <a:gd name="T7" fmla="*/ 12349 h 12349"/>
              <a:gd name="T8" fmla="*/ 0 w 49485"/>
              <a:gd name="T9" fmla="*/ 7913 h 12349"/>
              <a:gd name="T10" fmla="*/ 0 w 49485"/>
              <a:gd name="T11" fmla="*/ 0 h 12349"/>
              <a:gd name="T12" fmla="*/ 0 w 49485"/>
              <a:gd name="T13" fmla="*/ 0 h 12349"/>
              <a:gd name="T14" fmla="*/ 49485 w 49485"/>
              <a:gd name="T15" fmla="*/ 12349 h 123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T12" t="T13" r="T14" b="T15"/>
            <a:pathLst>
              <a:path w="49485" h="12349">
                <a:moveTo>
                  <a:pt x="0" y="0"/>
                </a:moveTo>
                <a:lnTo>
                  <a:pt x="32309" y="2174"/>
                </a:lnTo>
                <a:lnTo>
                  <a:pt x="49485" y="2274"/>
                </a:lnTo>
                <a:lnTo>
                  <a:pt x="49485" y="12349"/>
                </a:lnTo>
                <a:lnTo>
                  <a:pt x="0" y="7913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127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Shape 7111">
            <a:extLst>
              <a:ext uri="{FF2B5EF4-FFF2-40B4-BE49-F238E27FC236}">
                <a16:creationId xmlns:a16="http://schemas.microsoft.com/office/drawing/2014/main" id="{848D9DE0-E4E3-6861-9F2F-F882E9367A4A}"/>
              </a:ext>
            </a:extLst>
          </p:cNvPr>
          <p:cNvSpPr>
            <a:spLocks/>
          </p:cNvSpPr>
          <p:nvPr/>
        </p:nvSpPr>
        <p:spPr bwMode="auto">
          <a:xfrm>
            <a:off x="101188838" y="599892438"/>
            <a:ext cx="78557437" cy="217143012"/>
          </a:xfrm>
          <a:custGeom>
            <a:avLst/>
            <a:gdLst>
              <a:gd name="T0" fmla="*/ 49485 w 49485"/>
              <a:gd name="T1" fmla="*/ 0 h 136783"/>
              <a:gd name="T2" fmla="*/ 49485 w 49485"/>
              <a:gd name="T3" fmla="*/ 9345 h 136783"/>
              <a:gd name="T4" fmla="*/ 25676 w 49485"/>
              <a:gd name="T5" fmla="*/ 8010 h 136783"/>
              <a:gd name="T6" fmla="*/ 11189 w 49485"/>
              <a:gd name="T7" fmla="*/ 11929 h 136783"/>
              <a:gd name="T8" fmla="*/ 13551 w 49485"/>
              <a:gd name="T9" fmla="*/ 13593 h 136783"/>
              <a:gd name="T10" fmla="*/ 45276 w 49485"/>
              <a:gd name="T11" fmla="*/ 15282 h 136783"/>
              <a:gd name="T12" fmla="*/ 47401 w 49485"/>
              <a:gd name="T13" fmla="*/ 13339 h 136783"/>
              <a:gd name="T14" fmla="*/ 49485 w 49485"/>
              <a:gd name="T15" fmla="*/ 10223 h 136783"/>
              <a:gd name="T16" fmla="*/ 49485 w 49485"/>
              <a:gd name="T17" fmla="*/ 130603 h 136783"/>
              <a:gd name="T18" fmla="*/ 48463 w 49485"/>
              <a:gd name="T19" fmla="*/ 136783 h 136783"/>
              <a:gd name="T20" fmla="*/ 45822 w 49485"/>
              <a:gd name="T21" fmla="*/ 136339 h 136783"/>
              <a:gd name="T22" fmla="*/ 45745 w 49485"/>
              <a:gd name="T23" fmla="*/ 23334 h 136783"/>
              <a:gd name="T24" fmla="*/ 29350 w 49485"/>
              <a:gd name="T25" fmla="*/ 23829 h 136783"/>
              <a:gd name="T26" fmla="*/ 28575 w 49485"/>
              <a:gd name="T27" fmla="*/ 51553 h 136783"/>
              <a:gd name="T28" fmla="*/ 18961 w 49485"/>
              <a:gd name="T29" fmla="*/ 86046 h 136783"/>
              <a:gd name="T30" fmla="*/ 0 w 49485"/>
              <a:gd name="T31" fmla="*/ 110164 h 136783"/>
              <a:gd name="T32" fmla="*/ 0 w 49485"/>
              <a:gd name="T33" fmla="*/ 95915 h 136783"/>
              <a:gd name="T34" fmla="*/ 11582 w 49485"/>
              <a:gd name="T35" fmla="*/ 79519 h 136783"/>
              <a:gd name="T36" fmla="*/ 20396 w 49485"/>
              <a:gd name="T37" fmla="*/ 45445 h 136783"/>
              <a:gd name="T38" fmla="*/ 22784 w 49485"/>
              <a:gd name="T39" fmla="*/ 24337 h 136783"/>
              <a:gd name="T40" fmla="*/ 8649 w 49485"/>
              <a:gd name="T41" fmla="*/ 20426 h 136783"/>
              <a:gd name="T42" fmla="*/ 1169 w 49485"/>
              <a:gd name="T43" fmla="*/ 10355 h 136783"/>
              <a:gd name="T44" fmla="*/ 11710 w 49485"/>
              <a:gd name="T45" fmla="*/ 3370 h 136783"/>
              <a:gd name="T46" fmla="*/ 41986 w 49485"/>
              <a:gd name="T47" fmla="*/ 2074 h 136783"/>
              <a:gd name="T48" fmla="*/ 49356 w 49485"/>
              <a:gd name="T49" fmla="*/ 215 h 136783"/>
              <a:gd name="T50" fmla="*/ 49485 w 49485"/>
              <a:gd name="T51" fmla="*/ 0 h 136783"/>
              <a:gd name="T52" fmla="*/ 0 w 49485"/>
              <a:gd name="T53" fmla="*/ 0 h 136783"/>
              <a:gd name="T54" fmla="*/ 49485 w 49485"/>
              <a:gd name="T55" fmla="*/ 136783 h 1367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T52" t="T53" r="T54" b="T55"/>
            <a:pathLst>
              <a:path w="49485" h="136783">
                <a:moveTo>
                  <a:pt x="49485" y="0"/>
                </a:moveTo>
                <a:lnTo>
                  <a:pt x="49485" y="9345"/>
                </a:lnTo>
                <a:lnTo>
                  <a:pt x="25676" y="8010"/>
                </a:lnTo>
                <a:cubicBezTo>
                  <a:pt x="18149" y="8526"/>
                  <a:pt x="12268" y="9923"/>
                  <a:pt x="11189" y="11929"/>
                </a:cubicBezTo>
                <a:cubicBezTo>
                  <a:pt x="11963" y="12501"/>
                  <a:pt x="12751" y="13542"/>
                  <a:pt x="13551" y="13593"/>
                </a:cubicBezTo>
                <a:cubicBezTo>
                  <a:pt x="24130" y="14317"/>
                  <a:pt x="34709" y="15104"/>
                  <a:pt x="45276" y="15282"/>
                </a:cubicBezTo>
                <a:cubicBezTo>
                  <a:pt x="45961" y="15295"/>
                  <a:pt x="46638" y="14485"/>
                  <a:pt x="47401" y="13339"/>
                </a:cubicBezTo>
                <a:lnTo>
                  <a:pt x="49485" y="10223"/>
                </a:lnTo>
                <a:lnTo>
                  <a:pt x="49485" y="130603"/>
                </a:lnTo>
                <a:lnTo>
                  <a:pt x="48463" y="136783"/>
                </a:lnTo>
                <a:cubicBezTo>
                  <a:pt x="47574" y="136643"/>
                  <a:pt x="46698" y="136491"/>
                  <a:pt x="45822" y="136339"/>
                </a:cubicBezTo>
                <a:cubicBezTo>
                  <a:pt x="40170" y="98924"/>
                  <a:pt x="41034" y="61586"/>
                  <a:pt x="45745" y="23334"/>
                </a:cubicBezTo>
                <a:cubicBezTo>
                  <a:pt x="39637" y="23525"/>
                  <a:pt x="34455" y="23677"/>
                  <a:pt x="29350" y="23829"/>
                </a:cubicBezTo>
                <a:cubicBezTo>
                  <a:pt x="29032" y="33761"/>
                  <a:pt x="28372" y="42651"/>
                  <a:pt x="28575" y="51553"/>
                </a:cubicBezTo>
                <a:cubicBezTo>
                  <a:pt x="28867" y="64355"/>
                  <a:pt x="25870" y="76331"/>
                  <a:pt x="18961" y="86046"/>
                </a:cubicBezTo>
                <a:lnTo>
                  <a:pt x="0" y="110164"/>
                </a:lnTo>
                <a:lnTo>
                  <a:pt x="0" y="95915"/>
                </a:lnTo>
                <a:lnTo>
                  <a:pt x="11582" y="79519"/>
                </a:lnTo>
                <a:cubicBezTo>
                  <a:pt x="18390" y="69854"/>
                  <a:pt x="20155" y="57776"/>
                  <a:pt x="20396" y="45445"/>
                </a:cubicBezTo>
                <a:cubicBezTo>
                  <a:pt x="20523" y="38498"/>
                  <a:pt x="21920" y="31602"/>
                  <a:pt x="22784" y="24337"/>
                </a:cubicBezTo>
                <a:cubicBezTo>
                  <a:pt x="18771" y="23334"/>
                  <a:pt x="13183" y="22978"/>
                  <a:pt x="8649" y="20426"/>
                </a:cubicBezTo>
                <a:cubicBezTo>
                  <a:pt x="5423" y="18610"/>
                  <a:pt x="3607" y="13822"/>
                  <a:pt x="1169" y="10355"/>
                </a:cubicBezTo>
                <a:cubicBezTo>
                  <a:pt x="4674" y="7916"/>
                  <a:pt x="7938" y="3852"/>
                  <a:pt x="11710" y="3370"/>
                </a:cubicBezTo>
                <a:cubicBezTo>
                  <a:pt x="21692" y="2112"/>
                  <a:pt x="31877" y="2404"/>
                  <a:pt x="41986" y="2074"/>
                </a:cubicBezTo>
                <a:cubicBezTo>
                  <a:pt x="44920" y="1985"/>
                  <a:pt x="47393" y="1541"/>
                  <a:pt x="49356" y="215"/>
                </a:cubicBezTo>
                <a:lnTo>
                  <a:pt x="49485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127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Shape 7112">
            <a:extLst>
              <a:ext uri="{FF2B5EF4-FFF2-40B4-BE49-F238E27FC236}">
                <a16:creationId xmlns:a16="http://schemas.microsoft.com/office/drawing/2014/main" id="{CF62F7EE-5E06-97C6-66E8-8BD09E959485}"/>
              </a:ext>
            </a:extLst>
          </p:cNvPr>
          <p:cNvSpPr>
            <a:spLocks/>
          </p:cNvSpPr>
          <p:nvPr/>
        </p:nvSpPr>
        <p:spPr bwMode="auto">
          <a:xfrm>
            <a:off x="101188838" y="625646450"/>
            <a:ext cx="78557437" cy="140582650"/>
          </a:xfrm>
          <a:custGeom>
            <a:avLst/>
            <a:gdLst>
              <a:gd name="T0" fmla="*/ 0 w 49485"/>
              <a:gd name="T1" fmla="*/ 0 h 88556"/>
              <a:gd name="T2" fmla="*/ 17804 w 49485"/>
              <a:gd name="T3" fmla="*/ 1848 h 88556"/>
              <a:gd name="T4" fmla="*/ 42038 w 49485"/>
              <a:gd name="T5" fmla="*/ 17273 h 88556"/>
              <a:gd name="T6" fmla="*/ 49485 w 49485"/>
              <a:gd name="T7" fmla="*/ 28421 h 88556"/>
              <a:gd name="T8" fmla="*/ 49485 w 49485"/>
              <a:gd name="T9" fmla="*/ 68165 h 88556"/>
              <a:gd name="T10" fmla="*/ 48679 w 49485"/>
              <a:gd name="T11" fmla="*/ 67402 h 88556"/>
              <a:gd name="T12" fmla="*/ 27381 w 49485"/>
              <a:gd name="T13" fmla="*/ 86007 h 88556"/>
              <a:gd name="T14" fmla="*/ 10666 w 49485"/>
              <a:gd name="T15" fmla="*/ 88229 h 88556"/>
              <a:gd name="T16" fmla="*/ 0 w 49485"/>
              <a:gd name="T17" fmla="*/ 85608 h 88556"/>
              <a:gd name="T18" fmla="*/ 0 w 49485"/>
              <a:gd name="T19" fmla="*/ 74328 h 88556"/>
              <a:gd name="T20" fmla="*/ 8217 w 49485"/>
              <a:gd name="T21" fmla="*/ 77879 h 88556"/>
              <a:gd name="T22" fmla="*/ 43650 w 49485"/>
              <a:gd name="T23" fmla="*/ 58258 h 88556"/>
              <a:gd name="T24" fmla="*/ 9385 w 49485"/>
              <a:gd name="T25" fmla="*/ 43488 h 88556"/>
              <a:gd name="T26" fmla="*/ 27877 w 49485"/>
              <a:gd name="T27" fmla="*/ 42345 h 88556"/>
              <a:gd name="T28" fmla="*/ 46571 w 49485"/>
              <a:gd name="T29" fmla="*/ 50650 h 88556"/>
              <a:gd name="T30" fmla="*/ 8367 w 49485"/>
              <a:gd name="T31" fmla="*/ 10384 h 88556"/>
              <a:gd name="T32" fmla="*/ 0 w 49485"/>
              <a:gd name="T33" fmla="*/ 9660 h 88556"/>
              <a:gd name="T34" fmla="*/ 0 w 49485"/>
              <a:gd name="T35" fmla="*/ 0 h 88556"/>
              <a:gd name="T36" fmla="*/ 0 w 49485"/>
              <a:gd name="T37" fmla="*/ 0 h 88556"/>
              <a:gd name="T38" fmla="*/ 49485 w 49485"/>
              <a:gd name="T39" fmla="*/ 88556 h 885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T36" t="T37" r="T38" b="T39"/>
            <a:pathLst>
              <a:path w="49485" h="88556">
                <a:moveTo>
                  <a:pt x="0" y="0"/>
                </a:moveTo>
                <a:lnTo>
                  <a:pt x="17804" y="1848"/>
                </a:lnTo>
                <a:cubicBezTo>
                  <a:pt x="26953" y="4917"/>
                  <a:pt x="35221" y="10046"/>
                  <a:pt x="42038" y="17273"/>
                </a:cubicBezTo>
                <a:lnTo>
                  <a:pt x="49485" y="28421"/>
                </a:lnTo>
                <a:lnTo>
                  <a:pt x="49485" y="68165"/>
                </a:lnTo>
                <a:lnTo>
                  <a:pt x="48679" y="67402"/>
                </a:lnTo>
                <a:cubicBezTo>
                  <a:pt x="44158" y="76914"/>
                  <a:pt x="36868" y="82832"/>
                  <a:pt x="27381" y="86007"/>
                </a:cubicBezTo>
                <a:cubicBezTo>
                  <a:pt x="21870" y="87852"/>
                  <a:pt x="16218" y="88556"/>
                  <a:pt x="10666" y="88229"/>
                </a:cubicBezTo>
                <a:lnTo>
                  <a:pt x="0" y="85608"/>
                </a:lnTo>
                <a:lnTo>
                  <a:pt x="0" y="74328"/>
                </a:lnTo>
                <a:lnTo>
                  <a:pt x="8217" y="77879"/>
                </a:lnTo>
                <a:cubicBezTo>
                  <a:pt x="23406" y="80889"/>
                  <a:pt x="37110" y="74514"/>
                  <a:pt x="43650" y="58258"/>
                </a:cubicBezTo>
                <a:cubicBezTo>
                  <a:pt x="32398" y="53406"/>
                  <a:pt x="21196" y="48580"/>
                  <a:pt x="9385" y="43488"/>
                </a:cubicBezTo>
                <a:cubicBezTo>
                  <a:pt x="14999" y="38738"/>
                  <a:pt x="21831" y="40706"/>
                  <a:pt x="27877" y="42345"/>
                </a:cubicBezTo>
                <a:cubicBezTo>
                  <a:pt x="34214" y="44059"/>
                  <a:pt x="40132" y="47691"/>
                  <a:pt x="46571" y="50650"/>
                </a:cubicBezTo>
                <a:cubicBezTo>
                  <a:pt x="45242" y="31877"/>
                  <a:pt x="29512" y="16020"/>
                  <a:pt x="8367" y="10384"/>
                </a:cubicBezTo>
                <a:lnTo>
                  <a:pt x="0" y="966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127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Shape 7113">
            <a:extLst>
              <a:ext uri="{FF2B5EF4-FFF2-40B4-BE49-F238E27FC236}">
                <a16:creationId xmlns:a16="http://schemas.microsoft.com/office/drawing/2014/main" id="{4182251B-B9CC-F2B4-3F6B-D14ACC10F891}"/>
              </a:ext>
            </a:extLst>
          </p:cNvPr>
          <p:cNvSpPr>
            <a:spLocks/>
          </p:cNvSpPr>
          <p:nvPr/>
        </p:nvSpPr>
        <p:spPr bwMode="auto">
          <a:xfrm>
            <a:off x="179746275" y="1321531838"/>
            <a:ext cx="46694725" cy="18956337"/>
          </a:xfrm>
          <a:custGeom>
            <a:avLst/>
            <a:gdLst>
              <a:gd name="T0" fmla="*/ 0 w 29414"/>
              <a:gd name="T1" fmla="*/ 0 h 11941"/>
              <a:gd name="T2" fmla="*/ 29414 w 29414"/>
              <a:gd name="T3" fmla="*/ 170 h 11941"/>
              <a:gd name="T4" fmla="*/ 29414 w 29414"/>
              <a:gd name="T5" fmla="*/ 11889 h 11941"/>
              <a:gd name="T6" fmla="*/ 20810 w 29414"/>
              <a:gd name="T7" fmla="*/ 11941 h 11941"/>
              <a:gd name="T8" fmla="*/ 0 w 29414"/>
              <a:gd name="T9" fmla="*/ 10075 h 11941"/>
              <a:gd name="T10" fmla="*/ 0 w 29414"/>
              <a:gd name="T11" fmla="*/ 0 h 11941"/>
              <a:gd name="T12" fmla="*/ 0 w 29414"/>
              <a:gd name="T13" fmla="*/ 0 h 11941"/>
              <a:gd name="T14" fmla="*/ 29414 w 29414"/>
              <a:gd name="T15" fmla="*/ 11941 h 119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T12" t="T13" r="T14" b="T15"/>
            <a:pathLst>
              <a:path w="29414" h="11941">
                <a:moveTo>
                  <a:pt x="0" y="0"/>
                </a:moveTo>
                <a:lnTo>
                  <a:pt x="29414" y="170"/>
                </a:lnTo>
                <a:lnTo>
                  <a:pt x="29414" y="11889"/>
                </a:lnTo>
                <a:lnTo>
                  <a:pt x="20810" y="11941"/>
                </a:lnTo>
                <a:lnTo>
                  <a:pt x="0" y="10075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127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Shape 7114">
            <a:extLst>
              <a:ext uri="{FF2B5EF4-FFF2-40B4-BE49-F238E27FC236}">
                <a16:creationId xmlns:a16="http://schemas.microsoft.com/office/drawing/2014/main" id="{C51F2187-B818-596B-813F-6A7043CD3C6E}"/>
              </a:ext>
            </a:extLst>
          </p:cNvPr>
          <p:cNvSpPr>
            <a:spLocks/>
          </p:cNvSpPr>
          <p:nvPr/>
        </p:nvSpPr>
        <p:spPr bwMode="auto">
          <a:xfrm>
            <a:off x="179746275" y="830303775"/>
            <a:ext cx="46694725" cy="353602925"/>
          </a:xfrm>
          <a:custGeom>
            <a:avLst/>
            <a:gdLst>
              <a:gd name="T0" fmla="*/ 0 w 29414"/>
              <a:gd name="T1" fmla="*/ 0 h 222742"/>
              <a:gd name="T2" fmla="*/ 4084 w 29414"/>
              <a:gd name="T3" fmla="*/ 6113 h 222742"/>
              <a:gd name="T4" fmla="*/ 6382 w 29414"/>
              <a:gd name="T5" fmla="*/ 26141 h 222742"/>
              <a:gd name="T6" fmla="*/ 11513 w 29414"/>
              <a:gd name="T7" fmla="*/ 37533 h 222742"/>
              <a:gd name="T8" fmla="*/ 20543 w 29414"/>
              <a:gd name="T9" fmla="*/ 44658 h 222742"/>
              <a:gd name="T10" fmla="*/ 29414 w 29414"/>
              <a:gd name="T11" fmla="*/ 28706 h 222742"/>
              <a:gd name="T12" fmla="*/ 29414 w 29414"/>
              <a:gd name="T13" fmla="*/ 50896 h 222742"/>
              <a:gd name="T14" fmla="*/ 22440 w 29414"/>
              <a:gd name="T15" fmla="*/ 63051 h 222742"/>
              <a:gd name="T16" fmla="*/ 10459 w 29414"/>
              <a:gd name="T17" fmla="*/ 92588 h 222742"/>
              <a:gd name="T18" fmla="*/ 29414 w 29414"/>
              <a:gd name="T19" fmla="*/ 93051 h 222742"/>
              <a:gd name="T20" fmla="*/ 29414 w 29414"/>
              <a:gd name="T21" fmla="*/ 101352 h 222742"/>
              <a:gd name="T22" fmla="*/ 12250 w 29414"/>
              <a:gd name="T23" fmla="*/ 100246 h 222742"/>
              <a:gd name="T24" fmla="*/ 6789 w 29414"/>
              <a:gd name="T25" fmla="*/ 105643 h 222742"/>
              <a:gd name="T26" fmla="*/ 8059 w 29414"/>
              <a:gd name="T27" fmla="*/ 107612 h 222742"/>
              <a:gd name="T28" fmla="*/ 29414 w 29414"/>
              <a:gd name="T29" fmla="*/ 108543 h 222742"/>
              <a:gd name="T30" fmla="*/ 29414 w 29414"/>
              <a:gd name="T31" fmla="*/ 165613 h 222742"/>
              <a:gd name="T32" fmla="*/ 26296 w 29414"/>
              <a:gd name="T33" fmla="*/ 122458 h 222742"/>
              <a:gd name="T34" fmla="*/ 26017 w 29414"/>
              <a:gd name="T35" fmla="*/ 116578 h 222742"/>
              <a:gd name="T36" fmla="*/ 12364 w 29414"/>
              <a:gd name="T37" fmla="*/ 115638 h 222742"/>
              <a:gd name="T38" fmla="*/ 3995 w 29414"/>
              <a:gd name="T39" fmla="*/ 122979 h 222742"/>
              <a:gd name="T40" fmla="*/ 617 w 29414"/>
              <a:gd name="T41" fmla="*/ 187215 h 222742"/>
              <a:gd name="T42" fmla="*/ 1302 w 29414"/>
              <a:gd name="T43" fmla="*/ 214863 h 222742"/>
              <a:gd name="T44" fmla="*/ 0 w 29414"/>
              <a:gd name="T45" fmla="*/ 222742 h 222742"/>
              <a:gd name="T46" fmla="*/ 0 w 29414"/>
              <a:gd name="T47" fmla="*/ 102362 h 222742"/>
              <a:gd name="T48" fmla="*/ 566 w 29414"/>
              <a:gd name="T49" fmla="*/ 101516 h 222742"/>
              <a:gd name="T50" fmla="*/ 0 w 29414"/>
              <a:gd name="T51" fmla="*/ 101484 h 222742"/>
              <a:gd name="T52" fmla="*/ 0 w 29414"/>
              <a:gd name="T53" fmla="*/ 92139 h 222742"/>
              <a:gd name="T54" fmla="*/ 4173 w 29414"/>
              <a:gd name="T55" fmla="*/ 85209 h 222742"/>
              <a:gd name="T56" fmla="*/ 13685 w 29414"/>
              <a:gd name="T57" fmla="*/ 61498 h 222742"/>
              <a:gd name="T58" fmla="*/ 11615 w 29414"/>
              <a:gd name="T59" fmla="*/ 50741 h 222742"/>
              <a:gd name="T60" fmla="*/ 0 w 29414"/>
              <a:gd name="T61" fmla="*/ 39744 h 222742"/>
              <a:gd name="T62" fmla="*/ 0 w 29414"/>
              <a:gd name="T63" fmla="*/ 0 h 222742"/>
              <a:gd name="T64" fmla="*/ 0 w 29414"/>
              <a:gd name="T65" fmla="*/ 0 h 222742"/>
              <a:gd name="T66" fmla="*/ 29414 w 29414"/>
              <a:gd name="T67" fmla="*/ 222742 h 2227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T64" t="T65" r="T66" b="T67"/>
            <a:pathLst>
              <a:path w="29414" h="222742">
                <a:moveTo>
                  <a:pt x="0" y="0"/>
                </a:moveTo>
                <a:lnTo>
                  <a:pt x="4084" y="6113"/>
                </a:lnTo>
                <a:cubicBezTo>
                  <a:pt x="7043" y="12565"/>
                  <a:pt x="8287" y="18801"/>
                  <a:pt x="6382" y="26141"/>
                </a:cubicBezTo>
                <a:cubicBezTo>
                  <a:pt x="5595" y="29202"/>
                  <a:pt x="8986" y="34269"/>
                  <a:pt x="11513" y="37533"/>
                </a:cubicBezTo>
                <a:cubicBezTo>
                  <a:pt x="13888" y="40594"/>
                  <a:pt x="17635" y="42461"/>
                  <a:pt x="20543" y="44658"/>
                </a:cubicBezTo>
                <a:lnTo>
                  <a:pt x="29414" y="28706"/>
                </a:lnTo>
                <a:lnTo>
                  <a:pt x="29414" y="50896"/>
                </a:lnTo>
                <a:lnTo>
                  <a:pt x="22440" y="63051"/>
                </a:lnTo>
                <a:cubicBezTo>
                  <a:pt x="18076" y="72452"/>
                  <a:pt x="14275" y="82313"/>
                  <a:pt x="10459" y="92588"/>
                </a:cubicBezTo>
                <a:lnTo>
                  <a:pt x="29414" y="93051"/>
                </a:lnTo>
                <a:lnTo>
                  <a:pt x="29414" y="101352"/>
                </a:lnTo>
                <a:lnTo>
                  <a:pt x="12250" y="100246"/>
                </a:lnTo>
                <a:cubicBezTo>
                  <a:pt x="10421" y="100195"/>
                  <a:pt x="8605" y="103763"/>
                  <a:pt x="6789" y="105643"/>
                </a:cubicBezTo>
                <a:cubicBezTo>
                  <a:pt x="7221" y="106304"/>
                  <a:pt x="7640" y="106964"/>
                  <a:pt x="8059" y="107612"/>
                </a:cubicBezTo>
                <a:lnTo>
                  <a:pt x="29414" y="108543"/>
                </a:lnTo>
                <a:lnTo>
                  <a:pt x="29414" y="165613"/>
                </a:lnTo>
                <a:lnTo>
                  <a:pt x="26296" y="122458"/>
                </a:lnTo>
                <a:cubicBezTo>
                  <a:pt x="26169" y="120515"/>
                  <a:pt x="26106" y="118584"/>
                  <a:pt x="26017" y="116578"/>
                </a:cubicBezTo>
                <a:cubicBezTo>
                  <a:pt x="21025" y="116235"/>
                  <a:pt x="16695" y="115930"/>
                  <a:pt x="12364" y="115638"/>
                </a:cubicBezTo>
                <a:cubicBezTo>
                  <a:pt x="7386" y="115295"/>
                  <a:pt x="4274" y="116692"/>
                  <a:pt x="3995" y="122979"/>
                </a:cubicBezTo>
                <a:cubicBezTo>
                  <a:pt x="3042" y="144404"/>
                  <a:pt x="1455" y="165778"/>
                  <a:pt x="617" y="187215"/>
                </a:cubicBezTo>
                <a:cubicBezTo>
                  <a:pt x="261" y="196385"/>
                  <a:pt x="1442" y="205668"/>
                  <a:pt x="1302" y="214863"/>
                </a:cubicBezTo>
                <a:lnTo>
                  <a:pt x="0" y="222742"/>
                </a:lnTo>
                <a:lnTo>
                  <a:pt x="0" y="102362"/>
                </a:lnTo>
                <a:lnTo>
                  <a:pt x="566" y="101516"/>
                </a:lnTo>
                <a:lnTo>
                  <a:pt x="0" y="101484"/>
                </a:lnTo>
                <a:lnTo>
                  <a:pt x="0" y="92139"/>
                </a:lnTo>
                <a:lnTo>
                  <a:pt x="4173" y="85209"/>
                </a:lnTo>
                <a:cubicBezTo>
                  <a:pt x="6230" y="76941"/>
                  <a:pt x="10053" y="69156"/>
                  <a:pt x="13685" y="61498"/>
                </a:cubicBezTo>
                <a:cubicBezTo>
                  <a:pt x="15831" y="56989"/>
                  <a:pt x="15018" y="53878"/>
                  <a:pt x="11615" y="50741"/>
                </a:cubicBezTo>
                <a:lnTo>
                  <a:pt x="0" y="39744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127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Shape 7115">
            <a:extLst>
              <a:ext uri="{FF2B5EF4-FFF2-40B4-BE49-F238E27FC236}">
                <a16:creationId xmlns:a16="http://schemas.microsoft.com/office/drawing/2014/main" id="{48AF880D-E638-CFAF-792B-6969558F2097}"/>
              </a:ext>
            </a:extLst>
          </p:cNvPr>
          <p:cNvSpPr>
            <a:spLocks/>
          </p:cNvSpPr>
          <p:nvPr/>
        </p:nvSpPr>
        <p:spPr bwMode="auto">
          <a:xfrm>
            <a:off x="221448313" y="1156387388"/>
            <a:ext cx="4992687" cy="68349812"/>
          </a:xfrm>
          <a:custGeom>
            <a:avLst/>
            <a:gdLst>
              <a:gd name="T0" fmla="*/ 3145 w 3145"/>
              <a:gd name="T1" fmla="*/ 0 h 43055"/>
              <a:gd name="T2" fmla="*/ 3145 w 3145"/>
              <a:gd name="T3" fmla="*/ 43055 h 43055"/>
              <a:gd name="T4" fmla="*/ 1881 w 3145"/>
              <a:gd name="T5" fmla="*/ 26483 h 43055"/>
              <a:gd name="T6" fmla="*/ 340 w 3145"/>
              <a:gd name="T7" fmla="*/ 11416 h 43055"/>
              <a:gd name="T8" fmla="*/ 3145 w 3145"/>
              <a:gd name="T9" fmla="*/ 0 h 43055"/>
              <a:gd name="T10" fmla="*/ 0 w 3145"/>
              <a:gd name="T11" fmla="*/ 0 h 43055"/>
              <a:gd name="T12" fmla="*/ 3145 w 3145"/>
              <a:gd name="T13" fmla="*/ 43055 h 430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T10" t="T11" r="T12" b="T13"/>
            <a:pathLst>
              <a:path w="3145" h="43055">
                <a:moveTo>
                  <a:pt x="3145" y="0"/>
                </a:moveTo>
                <a:lnTo>
                  <a:pt x="3145" y="43055"/>
                </a:lnTo>
                <a:lnTo>
                  <a:pt x="1881" y="26483"/>
                </a:lnTo>
                <a:cubicBezTo>
                  <a:pt x="481" y="21330"/>
                  <a:pt x="0" y="16266"/>
                  <a:pt x="340" y="11416"/>
                </a:cubicBezTo>
                <a:lnTo>
                  <a:pt x="3145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127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" name="Shape 7116">
            <a:extLst>
              <a:ext uri="{FF2B5EF4-FFF2-40B4-BE49-F238E27FC236}">
                <a16:creationId xmlns:a16="http://schemas.microsoft.com/office/drawing/2014/main" id="{7517063C-1629-6F85-19C5-9344A7481562}"/>
              </a:ext>
            </a:extLst>
          </p:cNvPr>
          <p:cNvSpPr>
            <a:spLocks/>
          </p:cNvSpPr>
          <p:nvPr/>
        </p:nvSpPr>
        <p:spPr bwMode="auto">
          <a:xfrm>
            <a:off x="226441000" y="1399974975"/>
            <a:ext cx="100949125" cy="381339725"/>
          </a:xfrm>
          <a:custGeom>
            <a:avLst/>
            <a:gdLst>
              <a:gd name="T0" fmla="*/ 0 w 63590"/>
              <a:gd name="T1" fmla="*/ 0 h 240214"/>
              <a:gd name="T2" fmla="*/ 2877 w 63590"/>
              <a:gd name="T3" fmla="*/ 70 h 240214"/>
              <a:gd name="T4" fmla="*/ 21584 w 63590"/>
              <a:gd name="T5" fmla="*/ 2166 h 240214"/>
              <a:gd name="T6" fmla="*/ 30804 w 63590"/>
              <a:gd name="T7" fmla="*/ 12593 h 240214"/>
              <a:gd name="T8" fmla="*/ 21393 w 63590"/>
              <a:gd name="T9" fmla="*/ 21940 h 240214"/>
              <a:gd name="T10" fmla="*/ 3982 w 63590"/>
              <a:gd name="T11" fmla="*/ 23870 h 240214"/>
              <a:gd name="T12" fmla="*/ 5150 w 63590"/>
              <a:gd name="T13" fmla="*/ 47594 h 240214"/>
              <a:gd name="T14" fmla="*/ 8985 w 63590"/>
              <a:gd name="T15" fmla="*/ 74899 h 240214"/>
              <a:gd name="T16" fmla="*/ 21762 w 63590"/>
              <a:gd name="T17" fmla="*/ 105747 h 240214"/>
              <a:gd name="T18" fmla="*/ 51315 w 63590"/>
              <a:gd name="T19" fmla="*/ 146616 h 240214"/>
              <a:gd name="T20" fmla="*/ 63590 w 63590"/>
              <a:gd name="T21" fmla="*/ 172636 h 240214"/>
              <a:gd name="T22" fmla="*/ 63590 w 63590"/>
              <a:gd name="T23" fmla="*/ 235139 h 240214"/>
              <a:gd name="T24" fmla="*/ 62961 w 63590"/>
              <a:gd name="T25" fmla="*/ 236697 h 240214"/>
              <a:gd name="T26" fmla="*/ 49270 w 63590"/>
              <a:gd name="T27" fmla="*/ 239592 h 240214"/>
              <a:gd name="T28" fmla="*/ 20319 w 63590"/>
              <a:gd name="T29" fmla="*/ 240091 h 240214"/>
              <a:gd name="T30" fmla="*/ 0 w 63590"/>
              <a:gd name="T31" fmla="*/ 240214 h 240214"/>
              <a:gd name="T32" fmla="*/ 0 w 63590"/>
              <a:gd name="T33" fmla="*/ 228495 h 240214"/>
              <a:gd name="T34" fmla="*/ 48152 w 63590"/>
              <a:gd name="T35" fmla="*/ 228772 h 240214"/>
              <a:gd name="T36" fmla="*/ 58274 w 63590"/>
              <a:gd name="T37" fmla="*/ 221558 h 240214"/>
              <a:gd name="T38" fmla="*/ 56636 w 63590"/>
              <a:gd name="T39" fmla="*/ 182874 h 240214"/>
              <a:gd name="T40" fmla="*/ 40278 w 63590"/>
              <a:gd name="T41" fmla="*/ 151023 h 240214"/>
              <a:gd name="T42" fmla="*/ 12922 w 63590"/>
              <a:gd name="T43" fmla="*/ 111399 h 240214"/>
              <a:gd name="T44" fmla="*/ 743 w 63590"/>
              <a:gd name="T45" fmla="*/ 82849 h 240214"/>
              <a:gd name="T46" fmla="*/ 0 w 63590"/>
              <a:gd name="T47" fmla="*/ 72562 h 240214"/>
              <a:gd name="T48" fmla="*/ 0 w 63590"/>
              <a:gd name="T49" fmla="*/ 15493 h 240214"/>
              <a:gd name="T50" fmla="*/ 735 w 63590"/>
              <a:gd name="T51" fmla="*/ 15525 h 240214"/>
              <a:gd name="T52" fmla="*/ 22625 w 63590"/>
              <a:gd name="T53" fmla="*/ 12516 h 240214"/>
              <a:gd name="T54" fmla="*/ 18904 w 63590"/>
              <a:gd name="T55" fmla="*/ 9519 h 240214"/>
              <a:gd name="T56" fmla="*/ 0 w 63590"/>
              <a:gd name="T57" fmla="*/ 8301 h 240214"/>
              <a:gd name="T58" fmla="*/ 0 w 63590"/>
              <a:gd name="T59" fmla="*/ 0 h 240214"/>
              <a:gd name="T60" fmla="*/ 0 w 63590"/>
              <a:gd name="T61" fmla="*/ 0 h 240214"/>
              <a:gd name="T62" fmla="*/ 63590 w 63590"/>
              <a:gd name="T63" fmla="*/ 240214 h 2402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T60" t="T61" r="T62" b="T63"/>
            <a:pathLst>
              <a:path w="63590" h="240214">
                <a:moveTo>
                  <a:pt x="0" y="0"/>
                </a:moveTo>
                <a:lnTo>
                  <a:pt x="2877" y="70"/>
                </a:lnTo>
                <a:cubicBezTo>
                  <a:pt x="9125" y="451"/>
                  <a:pt x="15399" y="1036"/>
                  <a:pt x="21584" y="2166"/>
                </a:cubicBezTo>
                <a:cubicBezTo>
                  <a:pt x="26804" y="3118"/>
                  <a:pt x="30613" y="6611"/>
                  <a:pt x="30804" y="12593"/>
                </a:cubicBezTo>
                <a:cubicBezTo>
                  <a:pt x="31020" y="19120"/>
                  <a:pt x="26334" y="21114"/>
                  <a:pt x="21393" y="21940"/>
                </a:cubicBezTo>
                <a:cubicBezTo>
                  <a:pt x="15958" y="22854"/>
                  <a:pt x="10433" y="23184"/>
                  <a:pt x="3982" y="23870"/>
                </a:cubicBezTo>
                <a:cubicBezTo>
                  <a:pt x="4350" y="31909"/>
                  <a:pt x="4350" y="39783"/>
                  <a:pt x="5150" y="47594"/>
                </a:cubicBezTo>
                <a:cubicBezTo>
                  <a:pt x="6077" y="56725"/>
                  <a:pt x="7792" y="65793"/>
                  <a:pt x="8985" y="74899"/>
                </a:cubicBezTo>
                <a:cubicBezTo>
                  <a:pt x="10484" y="86430"/>
                  <a:pt x="14789" y="96514"/>
                  <a:pt x="21762" y="105747"/>
                </a:cubicBezTo>
                <a:cubicBezTo>
                  <a:pt x="31871" y="119146"/>
                  <a:pt x="41307" y="133128"/>
                  <a:pt x="51315" y="146616"/>
                </a:cubicBezTo>
                <a:lnTo>
                  <a:pt x="63590" y="172636"/>
                </a:lnTo>
                <a:lnTo>
                  <a:pt x="63590" y="235139"/>
                </a:lnTo>
                <a:lnTo>
                  <a:pt x="62961" y="236697"/>
                </a:lnTo>
                <a:cubicBezTo>
                  <a:pt x="60081" y="239211"/>
                  <a:pt x="55899" y="239783"/>
                  <a:pt x="49270" y="239592"/>
                </a:cubicBezTo>
                <a:cubicBezTo>
                  <a:pt x="39618" y="239307"/>
                  <a:pt x="29966" y="239726"/>
                  <a:pt x="20319" y="240091"/>
                </a:cubicBezTo>
                <a:lnTo>
                  <a:pt x="0" y="240214"/>
                </a:lnTo>
                <a:lnTo>
                  <a:pt x="0" y="228495"/>
                </a:lnTo>
                <a:lnTo>
                  <a:pt x="48152" y="228772"/>
                </a:lnTo>
                <a:cubicBezTo>
                  <a:pt x="53372" y="228810"/>
                  <a:pt x="58147" y="227121"/>
                  <a:pt x="58274" y="221558"/>
                </a:cubicBezTo>
                <a:cubicBezTo>
                  <a:pt x="58579" y="208655"/>
                  <a:pt x="59684" y="195168"/>
                  <a:pt x="56636" y="182874"/>
                </a:cubicBezTo>
                <a:cubicBezTo>
                  <a:pt x="53842" y="171571"/>
                  <a:pt x="46666" y="161081"/>
                  <a:pt x="40278" y="151023"/>
                </a:cubicBezTo>
                <a:cubicBezTo>
                  <a:pt x="31655" y="137472"/>
                  <a:pt x="21317" y="125089"/>
                  <a:pt x="12922" y="111399"/>
                </a:cubicBezTo>
                <a:cubicBezTo>
                  <a:pt x="7576" y="102661"/>
                  <a:pt x="2318" y="92768"/>
                  <a:pt x="743" y="82849"/>
                </a:cubicBezTo>
                <a:lnTo>
                  <a:pt x="0" y="72562"/>
                </a:lnTo>
                <a:lnTo>
                  <a:pt x="0" y="15493"/>
                </a:lnTo>
                <a:lnTo>
                  <a:pt x="735" y="15525"/>
                </a:lnTo>
                <a:cubicBezTo>
                  <a:pt x="8081" y="15460"/>
                  <a:pt x="15392" y="14733"/>
                  <a:pt x="22625" y="12516"/>
                </a:cubicBezTo>
                <a:cubicBezTo>
                  <a:pt x="21406" y="10827"/>
                  <a:pt x="20174" y="9621"/>
                  <a:pt x="18904" y="9519"/>
                </a:cubicBezTo>
                <a:lnTo>
                  <a:pt x="0" y="8301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127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" name="Shape 7117">
            <a:extLst>
              <a:ext uri="{FF2B5EF4-FFF2-40B4-BE49-F238E27FC236}">
                <a16:creationId xmlns:a16="http://schemas.microsoft.com/office/drawing/2014/main" id="{53C71DD7-0A9E-9203-9AA7-2715CA822B41}"/>
              </a:ext>
            </a:extLst>
          </p:cNvPr>
          <p:cNvSpPr>
            <a:spLocks/>
          </p:cNvSpPr>
          <p:nvPr/>
        </p:nvSpPr>
        <p:spPr bwMode="auto">
          <a:xfrm>
            <a:off x="226441000" y="1556756475"/>
            <a:ext cx="100949125" cy="160818513"/>
          </a:xfrm>
          <a:custGeom>
            <a:avLst/>
            <a:gdLst>
              <a:gd name="T0" fmla="*/ 44596 w 63590"/>
              <a:gd name="T1" fmla="*/ 0 h 101303"/>
              <a:gd name="T2" fmla="*/ 63590 w 63590"/>
              <a:gd name="T3" fmla="*/ 1722 h 101303"/>
              <a:gd name="T4" fmla="*/ 63590 w 63590"/>
              <a:gd name="T5" fmla="*/ 11191 h 101303"/>
              <a:gd name="T6" fmla="*/ 61297 w 63590"/>
              <a:gd name="T7" fmla="*/ 10727 h 101303"/>
              <a:gd name="T8" fmla="*/ 12973 w 63590"/>
              <a:gd name="T9" fmla="*/ 24722 h 101303"/>
              <a:gd name="T10" fmla="*/ 7296 w 63590"/>
              <a:gd name="T11" fmla="*/ 33764 h 101303"/>
              <a:gd name="T12" fmla="*/ 29674 w 63590"/>
              <a:gd name="T13" fmla="*/ 27491 h 101303"/>
              <a:gd name="T14" fmla="*/ 7322 w 63590"/>
              <a:gd name="T15" fmla="*/ 68931 h 101303"/>
              <a:gd name="T16" fmla="*/ 10103 w 63590"/>
              <a:gd name="T17" fmla="*/ 66670 h 101303"/>
              <a:gd name="T18" fmla="*/ 59709 w 63590"/>
              <a:gd name="T19" fmla="*/ 32736 h 101303"/>
              <a:gd name="T20" fmla="*/ 63590 w 63590"/>
              <a:gd name="T21" fmla="*/ 31034 h 101303"/>
              <a:gd name="T22" fmla="*/ 63590 w 63590"/>
              <a:gd name="T23" fmla="*/ 42683 h 101303"/>
              <a:gd name="T24" fmla="*/ 34093 w 63590"/>
              <a:gd name="T25" fmla="*/ 60104 h 101303"/>
              <a:gd name="T26" fmla="*/ 13126 w 63590"/>
              <a:gd name="T27" fmla="*/ 76703 h 101303"/>
              <a:gd name="T28" fmla="*/ 61462 w 63590"/>
              <a:gd name="T29" fmla="*/ 87130 h 101303"/>
              <a:gd name="T30" fmla="*/ 63590 w 63590"/>
              <a:gd name="T31" fmla="*/ 85857 h 101303"/>
              <a:gd name="T32" fmla="*/ 63590 w 63590"/>
              <a:gd name="T33" fmla="*/ 95337 h 101303"/>
              <a:gd name="T34" fmla="*/ 50527 w 63590"/>
              <a:gd name="T35" fmla="*/ 99868 h 101303"/>
              <a:gd name="T36" fmla="*/ 8388 w 63590"/>
              <a:gd name="T37" fmla="*/ 84679 h 101303"/>
              <a:gd name="T38" fmla="*/ 0 w 63590"/>
              <a:gd name="T39" fmla="*/ 99299 h 101303"/>
              <a:gd name="T40" fmla="*/ 0 w 63590"/>
              <a:gd name="T41" fmla="*/ 77109 h 101303"/>
              <a:gd name="T42" fmla="*/ 200 w 63590"/>
              <a:gd name="T43" fmla="*/ 76749 h 101303"/>
              <a:gd name="T44" fmla="*/ 0 w 63590"/>
              <a:gd name="T45" fmla="*/ 74123 h 101303"/>
              <a:gd name="T46" fmla="*/ 0 w 63590"/>
              <a:gd name="T47" fmla="*/ 31068 h 101303"/>
              <a:gd name="T48" fmla="*/ 583 w 63590"/>
              <a:gd name="T49" fmla="*/ 28696 h 101303"/>
              <a:gd name="T50" fmla="*/ 19793 w 63590"/>
              <a:gd name="T51" fmla="*/ 7945 h 101303"/>
              <a:gd name="T52" fmla="*/ 44596 w 63590"/>
              <a:gd name="T53" fmla="*/ 0 h 101303"/>
              <a:gd name="T54" fmla="*/ 0 w 63590"/>
              <a:gd name="T55" fmla="*/ 0 h 101303"/>
              <a:gd name="T56" fmla="*/ 63590 w 63590"/>
              <a:gd name="T57" fmla="*/ 101303 h 1013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T54" t="T55" r="T56" b="T57"/>
            <a:pathLst>
              <a:path w="63590" h="101303">
                <a:moveTo>
                  <a:pt x="44596" y="0"/>
                </a:moveTo>
                <a:lnTo>
                  <a:pt x="63590" y="1722"/>
                </a:lnTo>
                <a:lnTo>
                  <a:pt x="63590" y="11191"/>
                </a:lnTo>
                <a:lnTo>
                  <a:pt x="61297" y="10727"/>
                </a:lnTo>
                <a:cubicBezTo>
                  <a:pt x="42285" y="6205"/>
                  <a:pt x="26638" y="11768"/>
                  <a:pt x="12973" y="24722"/>
                </a:cubicBezTo>
                <a:cubicBezTo>
                  <a:pt x="10509" y="27059"/>
                  <a:pt x="9151" y="30717"/>
                  <a:pt x="7296" y="33764"/>
                </a:cubicBezTo>
                <a:cubicBezTo>
                  <a:pt x="26295" y="19909"/>
                  <a:pt x="26295" y="19909"/>
                  <a:pt x="29674" y="27491"/>
                </a:cubicBezTo>
                <a:cubicBezTo>
                  <a:pt x="13367" y="36406"/>
                  <a:pt x="32" y="44661"/>
                  <a:pt x="7322" y="68931"/>
                </a:cubicBezTo>
                <a:cubicBezTo>
                  <a:pt x="8338" y="68118"/>
                  <a:pt x="9303" y="67483"/>
                  <a:pt x="10103" y="66670"/>
                </a:cubicBezTo>
                <a:cubicBezTo>
                  <a:pt x="24543" y="52002"/>
                  <a:pt x="41955" y="42070"/>
                  <a:pt x="59709" y="32736"/>
                </a:cubicBezTo>
                <a:lnTo>
                  <a:pt x="63590" y="31034"/>
                </a:lnTo>
                <a:lnTo>
                  <a:pt x="63590" y="42683"/>
                </a:lnTo>
                <a:lnTo>
                  <a:pt x="34093" y="60104"/>
                </a:lnTo>
                <a:cubicBezTo>
                  <a:pt x="26931" y="64778"/>
                  <a:pt x="20555" y="70747"/>
                  <a:pt x="13126" y="76703"/>
                </a:cubicBezTo>
                <a:cubicBezTo>
                  <a:pt x="28899" y="90305"/>
                  <a:pt x="44926" y="93645"/>
                  <a:pt x="61462" y="87130"/>
                </a:cubicBezTo>
                <a:lnTo>
                  <a:pt x="63590" y="85857"/>
                </a:lnTo>
                <a:lnTo>
                  <a:pt x="63590" y="95337"/>
                </a:lnTo>
                <a:lnTo>
                  <a:pt x="50527" y="99868"/>
                </a:lnTo>
                <a:cubicBezTo>
                  <a:pt x="34995" y="101303"/>
                  <a:pt x="20860" y="96680"/>
                  <a:pt x="8388" y="84679"/>
                </a:cubicBezTo>
                <a:lnTo>
                  <a:pt x="0" y="99299"/>
                </a:lnTo>
                <a:lnTo>
                  <a:pt x="0" y="77109"/>
                </a:lnTo>
                <a:lnTo>
                  <a:pt x="200" y="76749"/>
                </a:lnTo>
                <a:lnTo>
                  <a:pt x="0" y="74123"/>
                </a:lnTo>
                <a:lnTo>
                  <a:pt x="0" y="31068"/>
                </a:lnTo>
                <a:lnTo>
                  <a:pt x="583" y="28696"/>
                </a:lnTo>
                <a:cubicBezTo>
                  <a:pt x="4353" y="20096"/>
                  <a:pt x="11018" y="12847"/>
                  <a:pt x="19793" y="7945"/>
                </a:cubicBezTo>
                <a:cubicBezTo>
                  <a:pt x="27947" y="3399"/>
                  <a:pt x="36160" y="840"/>
                  <a:pt x="44596" y="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127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" name="Shape 7118">
            <a:extLst>
              <a:ext uri="{FF2B5EF4-FFF2-40B4-BE49-F238E27FC236}">
                <a16:creationId xmlns:a16="http://schemas.microsoft.com/office/drawing/2014/main" id="{EA036BD6-BB32-9080-7C26-7BAD700CD476}"/>
              </a:ext>
            </a:extLst>
          </p:cNvPr>
          <p:cNvSpPr>
            <a:spLocks/>
          </p:cNvSpPr>
          <p:nvPr/>
        </p:nvSpPr>
        <p:spPr bwMode="auto">
          <a:xfrm>
            <a:off x="327390125" y="2145769147"/>
            <a:ext cx="12387263" cy="99223513"/>
          </a:xfrm>
          <a:custGeom>
            <a:avLst/>
            <a:gdLst>
              <a:gd name="T0" fmla="*/ 0 w 7803"/>
              <a:gd name="T1" fmla="*/ 0 h 62503"/>
              <a:gd name="T2" fmla="*/ 4731 w 7803"/>
              <a:gd name="T3" fmla="*/ 10029 h 62503"/>
              <a:gd name="T4" fmla="*/ 5251 w 7803"/>
              <a:gd name="T5" fmla="*/ 49507 h 62503"/>
              <a:gd name="T6" fmla="*/ 0 w 7803"/>
              <a:gd name="T7" fmla="*/ 62503 h 62503"/>
              <a:gd name="T8" fmla="*/ 0 w 7803"/>
              <a:gd name="T9" fmla="*/ 0 h 62503"/>
              <a:gd name="T10" fmla="*/ 0 w 7803"/>
              <a:gd name="T11" fmla="*/ 0 h 62503"/>
              <a:gd name="T12" fmla="*/ 7803 w 7803"/>
              <a:gd name="T13" fmla="*/ 62503 h 625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T10" t="T11" r="T12" b="T13"/>
            <a:pathLst>
              <a:path w="7803" h="62503">
                <a:moveTo>
                  <a:pt x="0" y="0"/>
                </a:moveTo>
                <a:lnTo>
                  <a:pt x="4731" y="10029"/>
                </a:lnTo>
                <a:cubicBezTo>
                  <a:pt x="7641" y="22662"/>
                  <a:pt x="7803" y="35867"/>
                  <a:pt x="5251" y="49507"/>
                </a:cubicBezTo>
                <a:lnTo>
                  <a:pt x="0" y="62503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127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" name="Shape 7119">
            <a:extLst>
              <a:ext uri="{FF2B5EF4-FFF2-40B4-BE49-F238E27FC236}">
                <a16:creationId xmlns:a16="http://schemas.microsoft.com/office/drawing/2014/main" id="{AAE4DF80-C105-F94A-B1BA-1198D13E2BB2}"/>
              </a:ext>
            </a:extLst>
          </p:cNvPr>
          <p:cNvSpPr>
            <a:spLocks/>
          </p:cNvSpPr>
          <p:nvPr/>
        </p:nvSpPr>
        <p:spPr bwMode="auto">
          <a:xfrm>
            <a:off x="327390125" y="1863923438"/>
            <a:ext cx="13536613" cy="20635912"/>
          </a:xfrm>
          <a:custGeom>
            <a:avLst/>
            <a:gdLst>
              <a:gd name="T0" fmla="*/ 2306 w 8527"/>
              <a:gd name="T1" fmla="*/ 338 h 12999"/>
              <a:gd name="T2" fmla="*/ 7854 w 8527"/>
              <a:gd name="T3" fmla="*/ 3902 h 12999"/>
              <a:gd name="T4" fmla="*/ 1060 w 8527"/>
              <a:gd name="T5" fmla="*/ 12373 h 12999"/>
              <a:gd name="T6" fmla="*/ 0 w 8527"/>
              <a:gd name="T7" fmla="*/ 12999 h 12999"/>
              <a:gd name="T8" fmla="*/ 0 w 8527"/>
              <a:gd name="T9" fmla="*/ 1349 h 12999"/>
              <a:gd name="T10" fmla="*/ 2306 w 8527"/>
              <a:gd name="T11" fmla="*/ 338 h 12999"/>
              <a:gd name="T12" fmla="*/ 0 w 8527"/>
              <a:gd name="T13" fmla="*/ 0 h 12999"/>
              <a:gd name="T14" fmla="*/ 8527 w 8527"/>
              <a:gd name="T15" fmla="*/ 12999 h 129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T12" t="T13" r="T14" b="T15"/>
            <a:pathLst>
              <a:path w="8527" h="12999">
                <a:moveTo>
                  <a:pt x="2306" y="338"/>
                </a:moveTo>
                <a:cubicBezTo>
                  <a:pt x="4409" y="0"/>
                  <a:pt x="6406" y="708"/>
                  <a:pt x="7854" y="3902"/>
                </a:cubicBezTo>
                <a:cubicBezTo>
                  <a:pt x="8527" y="5375"/>
                  <a:pt x="4057" y="10481"/>
                  <a:pt x="1060" y="12373"/>
                </a:cubicBezTo>
                <a:lnTo>
                  <a:pt x="0" y="12999"/>
                </a:lnTo>
                <a:lnTo>
                  <a:pt x="0" y="1349"/>
                </a:lnTo>
                <a:lnTo>
                  <a:pt x="2306" y="338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127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9" name="Shape 7120">
            <a:extLst>
              <a:ext uri="{FF2B5EF4-FFF2-40B4-BE49-F238E27FC236}">
                <a16:creationId xmlns:a16="http://schemas.microsoft.com/office/drawing/2014/main" id="{E7D4E8AB-B3E4-A646-4FAE-5371C6AFAEAD}"/>
              </a:ext>
            </a:extLst>
          </p:cNvPr>
          <p:cNvSpPr>
            <a:spLocks/>
          </p:cNvSpPr>
          <p:nvPr/>
        </p:nvSpPr>
        <p:spPr bwMode="auto">
          <a:xfrm>
            <a:off x="327390125" y="1840168088"/>
            <a:ext cx="126984125" cy="148613812"/>
          </a:xfrm>
          <a:custGeom>
            <a:avLst/>
            <a:gdLst>
              <a:gd name="T0" fmla="*/ 0 w 79990"/>
              <a:gd name="T1" fmla="*/ 0 h 93615"/>
              <a:gd name="T2" fmla="*/ 7143 w 79990"/>
              <a:gd name="T3" fmla="*/ 648 h 93615"/>
              <a:gd name="T4" fmla="*/ 73094 w 79990"/>
              <a:gd name="T5" fmla="*/ 5563 h 93615"/>
              <a:gd name="T6" fmla="*/ 79177 w 79990"/>
              <a:gd name="T7" fmla="*/ 8001 h 93615"/>
              <a:gd name="T8" fmla="*/ 78161 w 79990"/>
              <a:gd name="T9" fmla="*/ 15418 h 93615"/>
              <a:gd name="T10" fmla="*/ 42347 w 79990"/>
              <a:gd name="T11" fmla="*/ 64300 h 93615"/>
              <a:gd name="T12" fmla="*/ 18086 w 79990"/>
              <a:gd name="T13" fmla="*/ 87343 h 93615"/>
              <a:gd name="T14" fmla="*/ 0 w 79990"/>
              <a:gd name="T15" fmla="*/ 93615 h 93615"/>
              <a:gd name="T16" fmla="*/ 0 w 79990"/>
              <a:gd name="T17" fmla="*/ 84135 h 93615"/>
              <a:gd name="T18" fmla="*/ 21924 w 79990"/>
              <a:gd name="T19" fmla="*/ 71022 h 93615"/>
              <a:gd name="T20" fmla="*/ 40023 w 79990"/>
              <a:gd name="T21" fmla="*/ 48539 h 93615"/>
              <a:gd name="T22" fmla="*/ 56698 w 79990"/>
              <a:gd name="T23" fmla="*/ 24016 h 93615"/>
              <a:gd name="T24" fmla="*/ 58311 w 79990"/>
              <a:gd name="T25" fmla="*/ 21273 h 93615"/>
              <a:gd name="T26" fmla="*/ 0 w 79990"/>
              <a:gd name="T27" fmla="*/ 9469 h 93615"/>
              <a:gd name="T28" fmla="*/ 0 w 79990"/>
              <a:gd name="T29" fmla="*/ 0 h 93615"/>
              <a:gd name="T30" fmla="*/ 0 w 79990"/>
              <a:gd name="T31" fmla="*/ 0 h 93615"/>
              <a:gd name="T32" fmla="*/ 79990 w 79990"/>
              <a:gd name="T33" fmla="*/ 93615 h 936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T30" t="T31" r="T32" b="T33"/>
            <a:pathLst>
              <a:path w="79990" h="93615">
                <a:moveTo>
                  <a:pt x="0" y="0"/>
                </a:moveTo>
                <a:lnTo>
                  <a:pt x="7143" y="648"/>
                </a:lnTo>
                <a:cubicBezTo>
                  <a:pt x="28847" y="6248"/>
                  <a:pt x="50818" y="11024"/>
                  <a:pt x="73094" y="5563"/>
                </a:cubicBezTo>
                <a:cubicBezTo>
                  <a:pt x="74923" y="5118"/>
                  <a:pt x="78593" y="6528"/>
                  <a:pt x="79177" y="8001"/>
                </a:cubicBezTo>
                <a:cubicBezTo>
                  <a:pt x="79990" y="10046"/>
                  <a:pt x="79457" y="13602"/>
                  <a:pt x="78161" y="15418"/>
                </a:cubicBezTo>
                <a:cubicBezTo>
                  <a:pt x="66414" y="31877"/>
                  <a:pt x="54679" y="48362"/>
                  <a:pt x="42347" y="64300"/>
                </a:cubicBezTo>
                <a:cubicBezTo>
                  <a:pt x="35203" y="73540"/>
                  <a:pt x="27218" y="81461"/>
                  <a:pt x="18086" y="87343"/>
                </a:cubicBezTo>
                <a:lnTo>
                  <a:pt x="0" y="93615"/>
                </a:lnTo>
                <a:lnTo>
                  <a:pt x="0" y="84135"/>
                </a:lnTo>
                <a:lnTo>
                  <a:pt x="21924" y="71022"/>
                </a:lnTo>
                <a:cubicBezTo>
                  <a:pt x="29000" y="64910"/>
                  <a:pt x="35083" y="57449"/>
                  <a:pt x="40023" y="48539"/>
                </a:cubicBezTo>
                <a:cubicBezTo>
                  <a:pt x="44836" y="39878"/>
                  <a:pt x="51110" y="32169"/>
                  <a:pt x="56698" y="24016"/>
                </a:cubicBezTo>
                <a:cubicBezTo>
                  <a:pt x="57575" y="22733"/>
                  <a:pt x="58286" y="21323"/>
                  <a:pt x="58311" y="21273"/>
                </a:cubicBezTo>
                <a:lnTo>
                  <a:pt x="0" y="9469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127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" name="Shape 7121">
            <a:extLst>
              <a:ext uri="{FF2B5EF4-FFF2-40B4-BE49-F238E27FC236}">
                <a16:creationId xmlns:a16="http://schemas.microsoft.com/office/drawing/2014/main" id="{09C51AF3-8BA5-0B60-1228-AEA074DC9E21}"/>
              </a:ext>
            </a:extLst>
          </p:cNvPr>
          <p:cNvSpPr>
            <a:spLocks/>
          </p:cNvSpPr>
          <p:nvPr/>
        </p:nvSpPr>
        <p:spPr bwMode="auto">
          <a:xfrm>
            <a:off x="352396425" y="2145769147"/>
            <a:ext cx="21813838" cy="61452125"/>
          </a:xfrm>
          <a:custGeom>
            <a:avLst/>
            <a:gdLst>
              <a:gd name="T0" fmla="*/ 1041 w 13741"/>
              <a:gd name="T1" fmla="*/ 0 h 38710"/>
              <a:gd name="T2" fmla="*/ 2819 w 13741"/>
              <a:gd name="T3" fmla="*/ 419 h 38710"/>
              <a:gd name="T4" fmla="*/ 5652 w 13741"/>
              <a:gd name="T5" fmla="*/ 279 h 38710"/>
              <a:gd name="T6" fmla="*/ 6198 w 13741"/>
              <a:gd name="T7" fmla="*/ 1372 h 38710"/>
              <a:gd name="T8" fmla="*/ 9182 w 13741"/>
              <a:gd name="T9" fmla="*/ 7277 h 38710"/>
              <a:gd name="T10" fmla="*/ 11595 w 13741"/>
              <a:gd name="T11" fmla="*/ 13500 h 38710"/>
              <a:gd name="T12" fmla="*/ 13741 w 13741"/>
              <a:gd name="T13" fmla="*/ 18504 h 38710"/>
              <a:gd name="T14" fmla="*/ 11709 w 13741"/>
              <a:gd name="T15" fmla="*/ 25260 h 38710"/>
              <a:gd name="T16" fmla="*/ 10858 w 13741"/>
              <a:gd name="T17" fmla="*/ 30112 h 38710"/>
              <a:gd name="T18" fmla="*/ 8776 w 13741"/>
              <a:gd name="T19" fmla="*/ 34227 h 38710"/>
              <a:gd name="T20" fmla="*/ 7696 w 13741"/>
              <a:gd name="T21" fmla="*/ 36373 h 38710"/>
              <a:gd name="T22" fmla="*/ 4458 w 13741"/>
              <a:gd name="T23" fmla="*/ 37249 h 38710"/>
              <a:gd name="T24" fmla="*/ 2197 w 13741"/>
              <a:gd name="T25" fmla="*/ 38710 h 38710"/>
              <a:gd name="T26" fmla="*/ 1727 w 13741"/>
              <a:gd name="T27" fmla="*/ 36119 h 38710"/>
              <a:gd name="T28" fmla="*/ 737 w 13741"/>
              <a:gd name="T29" fmla="*/ 33464 h 38710"/>
              <a:gd name="T30" fmla="*/ 902 w 13741"/>
              <a:gd name="T31" fmla="*/ 30937 h 38710"/>
              <a:gd name="T32" fmla="*/ 1207 w 13741"/>
              <a:gd name="T33" fmla="*/ 26391 h 38710"/>
              <a:gd name="T34" fmla="*/ 2781 w 13741"/>
              <a:gd name="T35" fmla="*/ 21908 h 38710"/>
              <a:gd name="T36" fmla="*/ 2718 w 13741"/>
              <a:gd name="T37" fmla="*/ 17386 h 38710"/>
              <a:gd name="T38" fmla="*/ 2667 w 13741"/>
              <a:gd name="T39" fmla="*/ 13449 h 38710"/>
              <a:gd name="T40" fmla="*/ 876 w 13741"/>
              <a:gd name="T41" fmla="*/ 9525 h 38710"/>
              <a:gd name="T42" fmla="*/ 267 w 13741"/>
              <a:gd name="T43" fmla="*/ 5537 h 38710"/>
              <a:gd name="T44" fmla="*/ 0 w 13741"/>
              <a:gd name="T45" fmla="*/ 3759 h 38710"/>
              <a:gd name="T46" fmla="*/ 749 w 13741"/>
              <a:gd name="T47" fmla="*/ 1842 h 38710"/>
              <a:gd name="T48" fmla="*/ 1041 w 13741"/>
              <a:gd name="T49" fmla="*/ 0 h 38710"/>
              <a:gd name="T50" fmla="*/ 0 w 13741"/>
              <a:gd name="T51" fmla="*/ 0 h 38710"/>
              <a:gd name="T52" fmla="*/ 13741 w 13741"/>
              <a:gd name="T53" fmla="*/ 38710 h 387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T50" t="T51" r="T52" b="T53"/>
            <a:pathLst>
              <a:path w="13741" h="38710">
                <a:moveTo>
                  <a:pt x="1041" y="0"/>
                </a:moveTo>
                <a:cubicBezTo>
                  <a:pt x="2819" y="419"/>
                  <a:pt x="5652" y="279"/>
                  <a:pt x="6198" y="1372"/>
                </a:cubicBezTo>
                <a:cubicBezTo>
                  <a:pt x="9182" y="7277"/>
                  <a:pt x="11595" y="13500"/>
                  <a:pt x="13741" y="18504"/>
                </a:cubicBezTo>
                <a:cubicBezTo>
                  <a:pt x="11709" y="25260"/>
                  <a:pt x="10858" y="30112"/>
                  <a:pt x="8776" y="34227"/>
                </a:cubicBezTo>
                <a:cubicBezTo>
                  <a:pt x="7696" y="36373"/>
                  <a:pt x="4458" y="37249"/>
                  <a:pt x="2197" y="38710"/>
                </a:cubicBezTo>
                <a:cubicBezTo>
                  <a:pt x="1727" y="36119"/>
                  <a:pt x="737" y="33464"/>
                  <a:pt x="902" y="30937"/>
                </a:cubicBezTo>
                <a:cubicBezTo>
                  <a:pt x="1207" y="26391"/>
                  <a:pt x="2781" y="21908"/>
                  <a:pt x="2718" y="17386"/>
                </a:cubicBezTo>
                <a:cubicBezTo>
                  <a:pt x="2667" y="13449"/>
                  <a:pt x="876" y="9525"/>
                  <a:pt x="267" y="5537"/>
                </a:cubicBezTo>
                <a:cubicBezTo>
                  <a:pt x="0" y="3759"/>
                  <a:pt x="749" y="1842"/>
                  <a:pt x="1041" y="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127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1" name="Shape 7122">
            <a:extLst>
              <a:ext uri="{FF2B5EF4-FFF2-40B4-BE49-F238E27FC236}">
                <a16:creationId xmlns:a16="http://schemas.microsoft.com/office/drawing/2014/main" id="{8AC1D787-170A-9DC2-B07B-53976A62FAE3}"/>
              </a:ext>
            </a:extLst>
          </p:cNvPr>
          <p:cNvSpPr>
            <a:spLocks/>
          </p:cNvSpPr>
          <p:nvPr/>
        </p:nvSpPr>
        <p:spPr bwMode="auto">
          <a:xfrm>
            <a:off x="32011938" y="2145769147"/>
            <a:ext cx="72035987" cy="189231587"/>
          </a:xfrm>
          <a:custGeom>
            <a:avLst/>
            <a:gdLst>
              <a:gd name="T0" fmla="*/ 45377 w 45377"/>
              <a:gd name="T1" fmla="*/ 0 h 119201"/>
              <a:gd name="T2" fmla="*/ 45377 w 45377"/>
              <a:gd name="T3" fmla="*/ 19356 h 119201"/>
              <a:gd name="T4" fmla="*/ 25172 w 45377"/>
              <a:gd name="T5" fmla="*/ 40843 h 119201"/>
              <a:gd name="T6" fmla="*/ 22695 w 45377"/>
              <a:gd name="T7" fmla="*/ 49772 h 119201"/>
              <a:gd name="T8" fmla="*/ 35700 w 45377"/>
              <a:gd name="T9" fmla="*/ 43828 h 119201"/>
              <a:gd name="T10" fmla="*/ 39154 w 45377"/>
              <a:gd name="T11" fmla="*/ 41212 h 119201"/>
              <a:gd name="T12" fmla="*/ 45377 w 45377"/>
              <a:gd name="T13" fmla="*/ 33874 h 119201"/>
              <a:gd name="T14" fmla="*/ 45377 w 45377"/>
              <a:gd name="T15" fmla="*/ 119201 h 119201"/>
              <a:gd name="T16" fmla="*/ 22479 w 45377"/>
              <a:gd name="T17" fmla="*/ 117666 h 119201"/>
              <a:gd name="T18" fmla="*/ 15875 w 45377"/>
              <a:gd name="T19" fmla="*/ 113297 h 119201"/>
              <a:gd name="T20" fmla="*/ 10973 w 45377"/>
              <a:gd name="T21" fmla="*/ 45060 h 119201"/>
              <a:gd name="T22" fmla="*/ 25654 w 45377"/>
              <a:gd name="T23" fmla="*/ 25095 h 119201"/>
              <a:gd name="T24" fmla="*/ 45377 w 45377"/>
              <a:gd name="T25" fmla="*/ 0 h 119201"/>
              <a:gd name="T26" fmla="*/ 0 w 45377"/>
              <a:gd name="T27" fmla="*/ 0 h 119201"/>
              <a:gd name="T28" fmla="*/ 45377 w 45377"/>
              <a:gd name="T29" fmla="*/ 119201 h 1192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T26" t="T27" r="T28" b="T29"/>
            <a:pathLst>
              <a:path w="45377" h="119201">
                <a:moveTo>
                  <a:pt x="45377" y="0"/>
                </a:moveTo>
                <a:lnTo>
                  <a:pt x="45377" y="19356"/>
                </a:lnTo>
                <a:lnTo>
                  <a:pt x="25172" y="40843"/>
                </a:lnTo>
                <a:cubicBezTo>
                  <a:pt x="23355" y="42939"/>
                  <a:pt x="23432" y="46901"/>
                  <a:pt x="22695" y="49772"/>
                </a:cubicBezTo>
                <a:cubicBezTo>
                  <a:pt x="27991" y="47371"/>
                  <a:pt x="31890" y="45695"/>
                  <a:pt x="35700" y="43828"/>
                </a:cubicBezTo>
                <a:cubicBezTo>
                  <a:pt x="36970" y="43206"/>
                  <a:pt x="38214" y="42291"/>
                  <a:pt x="39154" y="41212"/>
                </a:cubicBezTo>
                <a:lnTo>
                  <a:pt x="45377" y="33874"/>
                </a:lnTo>
                <a:lnTo>
                  <a:pt x="45377" y="119201"/>
                </a:lnTo>
                <a:lnTo>
                  <a:pt x="22479" y="117666"/>
                </a:lnTo>
                <a:cubicBezTo>
                  <a:pt x="20193" y="117475"/>
                  <a:pt x="17374" y="115367"/>
                  <a:pt x="15875" y="113297"/>
                </a:cubicBezTo>
                <a:cubicBezTo>
                  <a:pt x="0" y="91339"/>
                  <a:pt x="4204" y="67818"/>
                  <a:pt x="10973" y="45060"/>
                </a:cubicBezTo>
                <a:cubicBezTo>
                  <a:pt x="13233" y="37440"/>
                  <a:pt x="20511" y="31610"/>
                  <a:pt x="25654" y="25095"/>
                </a:cubicBezTo>
                <a:lnTo>
                  <a:pt x="45377" y="0"/>
                </a:lnTo>
                <a:close/>
              </a:path>
            </a:pathLst>
          </a:custGeom>
          <a:solidFill>
            <a:srgbClr val="D3D9E7"/>
          </a:soli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127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2" name="Shape 7123">
            <a:extLst>
              <a:ext uri="{FF2B5EF4-FFF2-40B4-BE49-F238E27FC236}">
                <a16:creationId xmlns:a16="http://schemas.microsoft.com/office/drawing/2014/main" id="{072FDBB1-D99C-087B-EB90-A30CE1704B82}"/>
              </a:ext>
            </a:extLst>
          </p:cNvPr>
          <p:cNvSpPr>
            <a:spLocks/>
          </p:cNvSpPr>
          <p:nvPr/>
        </p:nvSpPr>
        <p:spPr bwMode="auto">
          <a:xfrm>
            <a:off x="104047925" y="2145769147"/>
            <a:ext cx="217136663" cy="328002900"/>
          </a:xfrm>
          <a:custGeom>
            <a:avLst/>
            <a:gdLst>
              <a:gd name="T0" fmla="*/ 43942 w 136779"/>
              <a:gd name="T1" fmla="*/ 178 h 206616"/>
              <a:gd name="T2" fmla="*/ 44018 w 136779"/>
              <a:gd name="T3" fmla="*/ 113182 h 206616"/>
              <a:gd name="T4" fmla="*/ 46660 w 136779"/>
              <a:gd name="T5" fmla="*/ 113627 h 206616"/>
              <a:gd name="T6" fmla="*/ 48984 w 136779"/>
              <a:gd name="T7" fmla="*/ 99568 h 206616"/>
              <a:gd name="T8" fmla="*/ 48298 w 136779"/>
              <a:gd name="T9" fmla="*/ 71920 h 206616"/>
              <a:gd name="T10" fmla="*/ 51676 w 136779"/>
              <a:gd name="T11" fmla="*/ 7683 h 206616"/>
              <a:gd name="T12" fmla="*/ 60046 w 136779"/>
              <a:gd name="T13" fmla="*/ 343 h 206616"/>
              <a:gd name="T14" fmla="*/ 73698 w 136779"/>
              <a:gd name="T15" fmla="*/ 1283 h 206616"/>
              <a:gd name="T16" fmla="*/ 73977 w 136779"/>
              <a:gd name="T17" fmla="*/ 7163 h 206616"/>
              <a:gd name="T18" fmla="*/ 77838 w 136779"/>
              <a:gd name="T19" fmla="*/ 60604 h 206616"/>
              <a:gd name="T20" fmla="*/ 90018 w 136779"/>
              <a:gd name="T21" fmla="*/ 89154 h 206616"/>
              <a:gd name="T22" fmla="*/ 117373 w 136779"/>
              <a:gd name="T23" fmla="*/ 128778 h 206616"/>
              <a:gd name="T24" fmla="*/ 133731 w 136779"/>
              <a:gd name="T25" fmla="*/ 160630 h 206616"/>
              <a:gd name="T26" fmla="*/ 135382 w 136779"/>
              <a:gd name="T27" fmla="*/ 199314 h 206616"/>
              <a:gd name="T28" fmla="*/ 125247 w 136779"/>
              <a:gd name="T29" fmla="*/ 206527 h 206616"/>
              <a:gd name="T30" fmla="*/ 30505 w 136779"/>
              <a:gd name="T31" fmla="*/ 205969 h 206616"/>
              <a:gd name="T32" fmla="*/ 0 w 136779"/>
              <a:gd name="T33" fmla="*/ 203923 h 206616"/>
              <a:gd name="T34" fmla="*/ 0 w 136779"/>
              <a:gd name="T35" fmla="*/ 118595 h 206616"/>
              <a:gd name="T36" fmla="*/ 18517 w 136779"/>
              <a:gd name="T37" fmla="*/ 96761 h 206616"/>
              <a:gd name="T38" fmla="*/ 22682 w 136779"/>
              <a:gd name="T39" fmla="*/ 86589 h 206616"/>
              <a:gd name="T40" fmla="*/ 20574 w 136779"/>
              <a:gd name="T41" fmla="*/ 84899 h 206616"/>
              <a:gd name="T42" fmla="*/ 15862 w 136779"/>
              <a:gd name="T43" fmla="*/ 88125 h 206616"/>
              <a:gd name="T44" fmla="*/ 3416 w 136779"/>
              <a:gd name="T45" fmla="*/ 100444 h 206616"/>
              <a:gd name="T46" fmla="*/ 0 w 136779"/>
              <a:gd name="T47" fmla="*/ 104077 h 206616"/>
              <a:gd name="T48" fmla="*/ 0 w 136779"/>
              <a:gd name="T49" fmla="*/ 84721 h 206616"/>
              <a:gd name="T50" fmla="*/ 17158 w 136779"/>
              <a:gd name="T51" fmla="*/ 62890 h 206616"/>
              <a:gd name="T52" fmla="*/ 26771 w 136779"/>
              <a:gd name="T53" fmla="*/ 28397 h 206616"/>
              <a:gd name="T54" fmla="*/ 27546 w 136779"/>
              <a:gd name="T55" fmla="*/ 673 h 206616"/>
              <a:gd name="T56" fmla="*/ 43942 w 136779"/>
              <a:gd name="T57" fmla="*/ 178 h 206616"/>
              <a:gd name="T58" fmla="*/ 0 w 136779"/>
              <a:gd name="T59" fmla="*/ 0 h 206616"/>
              <a:gd name="T60" fmla="*/ 136779 w 136779"/>
              <a:gd name="T61" fmla="*/ 206616 h 2066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T58" t="T59" r="T60" b="T61"/>
            <a:pathLst>
              <a:path w="136779" h="206616">
                <a:moveTo>
                  <a:pt x="43942" y="178"/>
                </a:moveTo>
                <a:cubicBezTo>
                  <a:pt x="39230" y="38430"/>
                  <a:pt x="38367" y="75768"/>
                  <a:pt x="44018" y="113182"/>
                </a:cubicBezTo>
                <a:cubicBezTo>
                  <a:pt x="44894" y="113335"/>
                  <a:pt x="45783" y="113487"/>
                  <a:pt x="46660" y="113627"/>
                </a:cubicBezTo>
                <a:cubicBezTo>
                  <a:pt x="47472" y="108940"/>
                  <a:pt x="48908" y="104292"/>
                  <a:pt x="48984" y="99568"/>
                </a:cubicBezTo>
                <a:cubicBezTo>
                  <a:pt x="49124" y="90360"/>
                  <a:pt x="47942" y="81089"/>
                  <a:pt x="48298" y="71920"/>
                </a:cubicBezTo>
                <a:cubicBezTo>
                  <a:pt x="49149" y="50482"/>
                  <a:pt x="50736" y="29108"/>
                  <a:pt x="51676" y="7683"/>
                </a:cubicBezTo>
                <a:cubicBezTo>
                  <a:pt x="51956" y="1397"/>
                  <a:pt x="55067" y="0"/>
                  <a:pt x="60046" y="343"/>
                </a:cubicBezTo>
                <a:cubicBezTo>
                  <a:pt x="64376" y="635"/>
                  <a:pt x="68707" y="940"/>
                  <a:pt x="73698" y="1283"/>
                </a:cubicBezTo>
                <a:cubicBezTo>
                  <a:pt x="73787" y="3289"/>
                  <a:pt x="73850" y="5220"/>
                  <a:pt x="73977" y="7163"/>
                </a:cubicBezTo>
                <a:cubicBezTo>
                  <a:pt x="75108" y="24993"/>
                  <a:pt x="75057" y="43002"/>
                  <a:pt x="77838" y="60604"/>
                </a:cubicBezTo>
                <a:cubicBezTo>
                  <a:pt x="79413" y="70523"/>
                  <a:pt x="84671" y="80416"/>
                  <a:pt x="90018" y="89154"/>
                </a:cubicBezTo>
                <a:cubicBezTo>
                  <a:pt x="98412" y="102845"/>
                  <a:pt x="108750" y="115227"/>
                  <a:pt x="117373" y="128778"/>
                </a:cubicBezTo>
                <a:cubicBezTo>
                  <a:pt x="123761" y="138836"/>
                  <a:pt x="130937" y="149327"/>
                  <a:pt x="133731" y="160630"/>
                </a:cubicBezTo>
                <a:cubicBezTo>
                  <a:pt x="136779" y="172923"/>
                  <a:pt x="135674" y="186411"/>
                  <a:pt x="135382" y="199314"/>
                </a:cubicBezTo>
                <a:cubicBezTo>
                  <a:pt x="135242" y="204876"/>
                  <a:pt x="130467" y="206566"/>
                  <a:pt x="125247" y="206527"/>
                </a:cubicBezTo>
                <a:cubicBezTo>
                  <a:pt x="93662" y="206286"/>
                  <a:pt x="62090" y="206616"/>
                  <a:pt x="30505" y="205969"/>
                </a:cubicBezTo>
                <a:lnTo>
                  <a:pt x="0" y="203923"/>
                </a:lnTo>
                <a:lnTo>
                  <a:pt x="0" y="118595"/>
                </a:lnTo>
                <a:lnTo>
                  <a:pt x="18517" y="96761"/>
                </a:lnTo>
                <a:cubicBezTo>
                  <a:pt x="20663" y="94069"/>
                  <a:pt x="21336" y="90018"/>
                  <a:pt x="22682" y="86589"/>
                </a:cubicBezTo>
                <a:cubicBezTo>
                  <a:pt x="21984" y="86030"/>
                  <a:pt x="21272" y="85471"/>
                  <a:pt x="20574" y="84899"/>
                </a:cubicBezTo>
                <a:cubicBezTo>
                  <a:pt x="18986" y="85966"/>
                  <a:pt x="17234" y="86817"/>
                  <a:pt x="15862" y="88125"/>
                </a:cubicBezTo>
                <a:cubicBezTo>
                  <a:pt x="11633" y="92126"/>
                  <a:pt x="7468" y="96228"/>
                  <a:pt x="3416" y="100444"/>
                </a:cubicBezTo>
                <a:lnTo>
                  <a:pt x="0" y="104077"/>
                </a:lnTo>
                <a:lnTo>
                  <a:pt x="0" y="84721"/>
                </a:lnTo>
                <a:lnTo>
                  <a:pt x="17158" y="62890"/>
                </a:lnTo>
                <a:cubicBezTo>
                  <a:pt x="24066" y="53175"/>
                  <a:pt x="27076" y="41199"/>
                  <a:pt x="26771" y="28397"/>
                </a:cubicBezTo>
                <a:cubicBezTo>
                  <a:pt x="26568" y="19494"/>
                  <a:pt x="27241" y="10604"/>
                  <a:pt x="27546" y="673"/>
                </a:cubicBezTo>
                <a:cubicBezTo>
                  <a:pt x="32651" y="521"/>
                  <a:pt x="37833" y="368"/>
                  <a:pt x="43942" y="178"/>
                </a:cubicBezTo>
                <a:close/>
              </a:path>
            </a:pathLst>
          </a:custGeom>
          <a:solidFill>
            <a:srgbClr val="D3D9E7"/>
          </a:soli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127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3" name="Shape 7124">
            <a:extLst>
              <a:ext uri="{FF2B5EF4-FFF2-40B4-BE49-F238E27FC236}">
                <a16:creationId xmlns:a16="http://schemas.microsoft.com/office/drawing/2014/main" id="{3CE261B6-5A59-D3CD-CE35-8E574EC8FBF5}"/>
              </a:ext>
            </a:extLst>
          </p:cNvPr>
          <p:cNvSpPr>
            <a:spLocks/>
          </p:cNvSpPr>
          <p:nvPr/>
        </p:nvSpPr>
        <p:spPr bwMode="auto">
          <a:xfrm>
            <a:off x="226485450" y="2145769147"/>
            <a:ext cx="193467038" cy="138830050"/>
          </a:xfrm>
          <a:custGeom>
            <a:avLst/>
            <a:gdLst>
              <a:gd name="T0" fmla="*/ 61278 w 121869"/>
              <a:gd name="T1" fmla="*/ 4521 h 87452"/>
              <a:gd name="T2" fmla="*/ 81331 w 121869"/>
              <a:gd name="T3" fmla="*/ 9296 h 87452"/>
              <a:gd name="T4" fmla="*/ 101638 w 121869"/>
              <a:gd name="T5" fmla="*/ 12751 h 87452"/>
              <a:gd name="T6" fmla="*/ 121869 w 121869"/>
              <a:gd name="T7" fmla="*/ 16802 h 87452"/>
              <a:gd name="T8" fmla="*/ 121844 w 121869"/>
              <a:gd name="T9" fmla="*/ 16840 h 87452"/>
              <a:gd name="T10" fmla="*/ 121133 w 121869"/>
              <a:gd name="T11" fmla="*/ 18250 h 87452"/>
              <a:gd name="T12" fmla="*/ 120256 w 121869"/>
              <a:gd name="T13" fmla="*/ 19533 h 87452"/>
              <a:gd name="T14" fmla="*/ 114681 w 121869"/>
              <a:gd name="T15" fmla="*/ 27686 h 87452"/>
              <a:gd name="T16" fmla="*/ 108395 w 121869"/>
              <a:gd name="T17" fmla="*/ 35395 h 87452"/>
              <a:gd name="T18" fmla="*/ 103581 w 121869"/>
              <a:gd name="T19" fmla="*/ 44056 h 87452"/>
              <a:gd name="T20" fmla="*/ 93701 w 121869"/>
              <a:gd name="T21" fmla="*/ 61874 h 87452"/>
              <a:gd name="T22" fmla="*/ 79248 w 121869"/>
              <a:gd name="T23" fmla="*/ 73901 h 87452"/>
              <a:gd name="T24" fmla="*/ 61443 w 121869"/>
              <a:gd name="T25" fmla="*/ 80924 h 87452"/>
              <a:gd name="T26" fmla="*/ 44895 w 121869"/>
              <a:gd name="T27" fmla="*/ 87452 h 87452"/>
              <a:gd name="T28" fmla="*/ 28867 w 121869"/>
              <a:gd name="T29" fmla="*/ 84099 h 87452"/>
              <a:gd name="T30" fmla="*/ 13094 w 121869"/>
              <a:gd name="T31" fmla="*/ 70498 h 87452"/>
              <a:gd name="T32" fmla="*/ 20523 w 121869"/>
              <a:gd name="T33" fmla="*/ 64541 h 87452"/>
              <a:gd name="T34" fmla="*/ 26911 w 121869"/>
              <a:gd name="T35" fmla="*/ 58572 h 87452"/>
              <a:gd name="T36" fmla="*/ 34061 w 121869"/>
              <a:gd name="T37" fmla="*/ 53899 h 87452"/>
              <a:gd name="T38" fmla="*/ 43980 w 121869"/>
              <a:gd name="T39" fmla="*/ 47422 h 87452"/>
              <a:gd name="T40" fmla="*/ 54635 w 121869"/>
              <a:gd name="T41" fmla="*/ 42189 h 87452"/>
              <a:gd name="T42" fmla="*/ 64630 w 121869"/>
              <a:gd name="T43" fmla="*/ 35852 h 87452"/>
              <a:gd name="T44" fmla="*/ 67615 w 121869"/>
              <a:gd name="T45" fmla="*/ 33960 h 87452"/>
              <a:gd name="T46" fmla="*/ 72085 w 121869"/>
              <a:gd name="T47" fmla="*/ 28854 h 87452"/>
              <a:gd name="T48" fmla="*/ 71412 w 121869"/>
              <a:gd name="T49" fmla="*/ 27381 h 87452"/>
              <a:gd name="T50" fmla="*/ 68517 w 121869"/>
              <a:gd name="T51" fmla="*/ 20993 h 87452"/>
              <a:gd name="T52" fmla="*/ 63437 w 121869"/>
              <a:gd name="T53" fmla="*/ 24549 h 87452"/>
              <a:gd name="T54" fmla="*/ 59677 w 121869"/>
              <a:gd name="T55" fmla="*/ 26530 h 87452"/>
              <a:gd name="T56" fmla="*/ 41923 w 121869"/>
              <a:gd name="T57" fmla="*/ 35865 h 87452"/>
              <a:gd name="T58" fmla="*/ 24511 w 121869"/>
              <a:gd name="T59" fmla="*/ 45796 h 87452"/>
              <a:gd name="T60" fmla="*/ 10071 w 121869"/>
              <a:gd name="T61" fmla="*/ 60465 h 87452"/>
              <a:gd name="T62" fmla="*/ 9271 w 121869"/>
              <a:gd name="T63" fmla="*/ 61277 h 87452"/>
              <a:gd name="T64" fmla="*/ 8306 w 121869"/>
              <a:gd name="T65" fmla="*/ 61913 h 87452"/>
              <a:gd name="T66" fmla="*/ 7303 w 121869"/>
              <a:gd name="T67" fmla="*/ 62725 h 87452"/>
              <a:gd name="T68" fmla="*/ 0 w 121869"/>
              <a:gd name="T69" fmla="*/ 38456 h 87452"/>
              <a:gd name="T70" fmla="*/ 13335 w 121869"/>
              <a:gd name="T71" fmla="*/ 30200 h 87452"/>
              <a:gd name="T72" fmla="*/ 29642 w 121869"/>
              <a:gd name="T73" fmla="*/ 21285 h 87452"/>
              <a:gd name="T74" fmla="*/ 26264 w 121869"/>
              <a:gd name="T75" fmla="*/ 13703 h 87452"/>
              <a:gd name="T76" fmla="*/ 26264 w 121869"/>
              <a:gd name="T77" fmla="*/ 13703 h 87452"/>
              <a:gd name="T78" fmla="*/ 7264 w 121869"/>
              <a:gd name="T79" fmla="*/ 27559 h 87452"/>
              <a:gd name="T80" fmla="*/ 9131 w 121869"/>
              <a:gd name="T81" fmla="*/ 24511 h 87452"/>
              <a:gd name="T82" fmla="*/ 10478 w 121869"/>
              <a:gd name="T83" fmla="*/ 20853 h 87452"/>
              <a:gd name="T84" fmla="*/ 12941 w 121869"/>
              <a:gd name="T85" fmla="*/ 18517 h 87452"/>
              <a:gd name="T86" fmla="*/ 26607 w 121869"/>
              <a:gd name="T87" fmla="*/ 5563 h 87452"/>
              <a:gd name="T88" fmla="*/ 42253 w 121869"/>
              <a:gd name="T89" fmla="*/ 0 h 87452"/>
              <a:gd name="T90" fmla="*/ 61278 w 121869"/>
              <a:gd name="T91" fmla="*/ 4521 h 87452"/>
              <a:gd name="T92" fmla="*/ 0 w 121869"/>
              <a:gd name="T93" fmla="*/ 0 h 87452"/>
              <a:gd name="T94" fmla="*/ 121869 w 121869"/>
              <a:gd name="T95" fmla="*/ 87452 h 874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T92" t="T93" r="T94" b="T95"/>
            <a:pathLst>
              <a:path w="121869" h="87452">
                <a:moveTo>
                  <a:pt x="61278" y="4521"/>
                </a:moveTo>
                <a:cubicBezTo>
                  <a:pt x="81331" y="9296"/>
                  <a:pt x="101638" y="12751"/>
                  <a:pt x="121869" y="16802"/>
                </a:cubicBezTo>
                <a:cubicBezTo>
                  <a:pt x="121844" y="16840"/>
                  <a:pt x="121133" y="18250"/>
                  <a:pt x="120256" y="19533"/>
                </a:cubicBezTo>
                <a:cubicBezTo>
                  <a:pt x="114681" y="27686"/>
                  <a:pt x="108395" y="35395"/>
                  <a:pt x="103581" y="44056"/>
                </a:cubicBezTo>
                <a:cubicBezTo>
                  <a:pt x="93701" y="61874"/>
                  <a:pt x="79248" y="73901"/>
                  <a:pt x="61443" y="80924"/>
                </a:cubicBezTo>
                <a:cubicBezTo>
                  <a:pt x="44895" y="87452"/>
                  <a:pt x="28867" y="84099"/>
                  <a:pt x="13094" y="70498"/>
                </a:cubicBezTo>
                <a:cubicBezTo>
                  <a:pt x="20523" y="64541"/>
                  <a:pt x="26911" y="58572"/>
                  <a:pt x="34061" y="53899"/>
                </a:cubicBezTo>
                <a:cubicBezTo>
                  <a:pt x="43980" y="47422"/>
                  <a:pt x="54635" y="42189"/>
                  <a:pt x="64630" y="35852"/>
                </a:cubicBezTo>
                <a:cubicBezTo>
                  <a:pt x="67615" y="33960"/>
                  <a:pt x="72085" y="28854"/>
                  <a:pt x="71412" y="27381"/>
                </a:cubicBezTo>
                <a:cubicBezTo>
                  <a:pt x="68517" y="20993"/>
                  <a:pt x="63437" y="24549"/>
                  <a:pt x="59677" y="26530"/>
                </a:cubicBezTo>
                <a:cubicBezTo>
                  <a:pt x="41923" y="35865"/>
                  <a:pt x="24511" y="45796"/>
                  <a:pt x="10071" y="60465"/>
                </a:cubicBezTo>
                <a:cubicBezTo>
                  <a:pt x="9271" y="61277"/>
                  <a:pt x="8306" y="61913"/>
                  <a:pt x="7303" y="62725"/>
                </a:cubicBezTo>
                <a:cubicBezTo>
                  <a:pt x="0" y="38456"/>
                  <a:pt x="13335" y="30200"/>
                  <a:pt x="29642" y="21285"/>
                </a:cubicBezTo>
                <a:cubicBezTo>
                  <a:pt x="26264" y="13703"/>
                  <a:pt x="26264" y="13703"/>
                  <a:pt x="7264" y="27559"/>
                </a:cubicBezTo>
                <a:cubicBezTo>
                  <a:pt x="9131" y="24511"/>
                  <a:pt x="10478" y="20853"/>
                  <a:pt x="12941" y="18517"/>
                </a:cubicBezTo>
                <a:cubicBezTo>
                  <a:pt x="26607" y="5563"/>
                  <a:pt x="42253" y="0"/>
                  <a:pt x="61278" y="4521"/>
                </a:cubicBezTo>
                <a:close/>
              </a:path>
            </a:pathLst>
          </a:custGeom>
          <a:solidFill>
            <a:srgbClr val="33A65E"/>
          </a:soli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127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4" name="Shape 7125">
            <a:extLst>
              <a:ext uri="{FF2B5EF4-FFF2-40B4-BE49-F238E27FC236}">
                <a16:creationId xmlns:a16="http://schemas.microsoft.com/office/drawing/2014/main" id="{9210CD89-0B6F-0854-9496-B58D5BE52831}"/>
              </a:ext>
            </a:extLst>
          </p:cNvPr>
          <p:cNvSpPr>
            <a:spLocks/>
          </p:cNvSpPr>
          <p:nvPr/>
        </p:nvSpPr>
        <p:spPr bwMode="auto">
          <a:xfrm>
            <a:off x="27262138" y="2145769147"/>
            <a:ext cx="147862925" cy="119246650"/>
          </a:xfrm>
          <a:custGeom>
            <a:avLst/>
            <a:gdLst>
              <a:gd name="T0" fmla="*/ 32320 w 93142"/>
              <a:gd name="T1" fmla="*/ 2652 h 75116"/>
              <a:gd name="T2" fmla="*/ 63995 w 93142"/>
              <a:gd name="T3" fmla="*/ 0 h 75116"/>
              <a:gd name="T4" fmla="*/ 91370 w 93142"/>
              <a:gd name="T5" fmla="*/ 19845 h 75116"/>
              <a:gd name="T6" fmla="*/ 93142 w 93142"/>
              <a:gd name="T7" fmla="*/ 44877 h 75116"/>
              <a:gd name="T8" fmla="*/ 86703 w 93142"/>
              <a:gd name="T9" fmla="*/ 41931 h 75116"/>
              <a:gd name="T10" fmla="*/ 80772 w 93142"/>
              <a:gd name="T11" fmla="*/ 38286 h 75116"/>
              <a:gd name="T12" fmla="*/ 74447 w 93142"/>
              <a:gd name="T13" fmla="*/ 36571 h 75116"/>
              <a:gd name="T14" fmla="*/ 68402 w 93142"/>
              <a:gd name="T15" fmla="*/ 34933 h 75116"/>
              <a:gd name="T16" fmla="*/ 61570 w 93142"/>
              <a:gd name="T17" fmla="*/ 32964 h 75116"/>
              <a:gd name="T18" fmla="*/ 55956 w 93142"/>
              <a:gd name="T19" fmla="*/ 37714 h 75116"/>
              <a:gd name="T20" fmla="*/ 67767 w 93142"/>
              <a:gd name="T21" fmla="*/ 42807 h 75116"/>
              <a:gd name="T22" fmla="*/ 78956 w 93142"/>
              <a:gd name="T23" fmla="*/ 47633 h 75116"/>
              <a:gd name="T24" fmla="*/ 90208 w 93142"/>
              <a:gd name="T25" fmla="*/ 52484 h 75116"/>
              <a:gd name="T26" fmla="*/ 83668 w 93142"/>
              <a:gd name="T27" fmla="*/ 68740 h 75116"/>
              <a:gd name="T28" fmla="*/ 69977 w 93142"/>
              <a:gd name="T29" fmla="*/ 75116 h 75116"/>
              <a:gd name="T30" fmla="*/ 54788 w 93142"/>
              <a:gd name="T31" fmla="*/ 72118 h 75116"/>
              <a:gd name="T32" fmla="*/ 39484 w 93142"/>
              <a:gd name="T33" fmla="*/ 69083 h 75116"/>
              <a:gd name="T34" fmla="*/ 28981 w 93142"/>
              <a:gd name="T35" fmla="*/ 61260 h 75116"/>
              <a:gd name="T36" fmla="*/ 21654 w 93142"/>
              <a:gd name="T37" fmla="*/ 46096 h 75116"/>
              <a:gd name="T38" fmla="*/ 16065 w 93142"/>
              <a:gd name="T39" fmla="*/ 34539 h 75116"/>
              <a:gd name="T40" fmla="*/ 7493 w 93142"/>
              <a:gd name="T41" fmla="*/ 24519 h 75116"/>
              <a:gd name="T42" fmla="*/ 0 w 93142"/>
              <a:gd name="T43" fmla="*/ 13445 h 75116"/>
              <a:gd name="T44" fmla="*/ 10725 w 93142"/>
              <a:gd name="T45" fmla="*/ 6920 h 75116"/>
              <a:gd name="T46" fmla="*/ 21761 w 93142"/>
              <a:gd name="T47" fmla="*/ 3536 h 75116"/>
              <a:gd name="T48" fmla="*/ 32320 w 93142"/>
              <a:gd name="T49" fmla="*/ 2652 h 75116"/>
              <a:gd name="T50" fmla="*/ 0 w 93142"/>
              <a:gd name="T51" fmla="*/ 0 h 75116"/>
              <a:gd name="T52" fmla="*/ 93142 w 93142"/>
              <a:gd name="T53" fmla="*/ 75116 h 75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T50" t="T51" r="T52" b="T53"/>
            <a:pathLst>
              <a:path w="93142" h="75116">
                <a:moveTo>
                  <a:pt x="32320" y="2652"/>
                </a:moveTo>
                <a:cubicBezTo>
                  <a:pt x="63995" y="0"/>
                  <a:pt x="91370" y="19845"/>
                  <a:pt x="93142" y="44877"/>
                </a:cubicBezTo>
                <a:cubicBezTo>
                  <a:pt x="86703" y="41931"/>
                  <a:pt x="80772" y="38286"/>
                  <a:pt x="74447" y="36571"/>
                </a:cubicBezTo>
                <a:cubicBezTo>
                  <a:pt x="68402" y="34933"/>
                  <a:pt x="61570" y="32964"/>
                  <a:pt x="55956" y="37714"/>
                </a:cubicBezTo>
                <a:cubicBezTo>
                  <a:pt x="67767" y="42807"/>
                  <a:pt x="78956" y="47633"/>
                  <a:pt x="90208" y="52484"/>
                </a:cubicBezTo>
                <a:cubicBezTo>
                  <a:pt x="83668" y="68740"/>
                  <a:pt x="69977" y="75116"/>
                  <a:pt x="54788" y="72118"/>
                </a:cubicBezTo>
                <a:cubicBezTo>
                  <a:pt x="39484" y="69083"/>
                  <a:pt x="28981" y="61260"/>
                  <a:pt x="21654" y="46096"/>
                </a:cubicBezTo>
                <a:cubicBezTo>
                  <a:pt x="16065" y="34539"/>
                  <a:pt x="7493" y="24519"/>
                  <a:pt x="0" y="13445"/>
                </a:cubicBezTo>
                <a:cubicBezTo>
                  <a:pt x="10725" y="6920"/>
                  <a:pt x="21761" y="3536"/>
                  <a:pt x="32320" y="2652"/>
                </a:cubicBezTo>
                <a:close/>
              </a:path>
            </a:pathLst>
          </a:custGeom>
          <a:solidFill>
            <a:srgbClr val="6CA369"/>
          </a:soli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127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5" name="Shape 7126">
            <a:extLst>
              <a:ext uri="{FF2B5EF4-FFF2-40B4-BE49-F238E27FC236}">
                <a16:creationId xmlns:a16="http://schemas.microsoft.com/office/drawing/2014/main" id="{1D382D1F-012E-66BD-2F67-786B10E8BEA5}"/>
              </a:ext>
            </a:extLst>
          </p:cNvPr>
          <p:cNvSpPr>
            <a:spLocks/>
          </p:cNvSpPr>
          <p:nvPr/>
        </p:nvSpPr>
        <p:spPr bwMode="auto">
          <a:xfrm>
            <a:off x="190531750" y="2145769147"/>
            <a:ext cx="71813738" cy="15544800"/>
          </a:xfrm>
          <a:custGeom>
            <a:avLst/>
            <a:gdLst>
              <a:gd name="T0" fmla="*/ 5448 w 45237"/>
              <a:gd name="T1" fmla="*/ 51 h 9792"/>
              <a:gd name="T2" fmla="*/ 17475 w 45237"/>
              <a:gd name="T3" fmla="*/ 356 h 9792"/>
              <a:gd name="T4" fmla="*/ 29502 w 45237"/>
              <a:gd name="T5" fmla="*/ 1397 h 9792"/>
              <a:gd name="T6" fmla="*/ 41529 w 45237"/>
              <a:gd name="T7" fmla="*/ 2375 h 9792"/>
              <a:gd name="T8" fmla="*/ 42799 w 45237"/>
              <a:gd name="T9" fmla="*/ 2477 h 9792"/>
              <a:gd name="T10" fmla="*/ 44018 w 45237"/>
              <a:gd name="T11" fmla="*/ 3670 h 9792"/>
              <a:gd name="T12" fmla="*/ 45237 w 45237"/>
              <a:gd name="T13" fmla="*/ 5359 h 9792"/>
              <a:gd name="T14" fmla="*/ 30785 w 45237"/>
              <a:gd name="T15" fmla="*/ 9792 h 9792"/>
              <a:gd name="T16" fmla="*/ 16002 w 45237"/>
              <a:gd name="T17" fmla="*/ 8281 h 9792"/>
              <a:gd name="T18" fmla="*/ 1270 w 45237"/>
              <a:gd name="T19" fmla="*/ 7417 h 9792"/>
              <a:gd name="T20" fmla="*/ 851 w 45237"/>
              <a:gd name="T21" fmla="*/ 6756 h 9792"/>
              <a:gd name="T22" fmla="*/ 419 w 45237"/>
              <a:gd name="T23" fmla="*/ 6109 h 9792"/>
              <a:gd name="T24" fmla="*/ 0 w 45237"/>
              <a:gd name="T25" fmla="*/ 5448 h 9792"/>
              <a:gd name="T26" fmla="*/ 1816 w 45237"/>
              <a:gd name="T27" fmla="*/ 3556 h 9792"/>
              <a:gd name="T28" fmla="*/ 3620 w 45237"/>
              <a:gd name="T29" fmla="*/ 0 h 9792"/>
              <a:gd name="T30" fmla="*/ 5448 w 45237"/>
              <a:gd name="T31" fmla="*/ 51 h 9792"/>
              <a:gd name="T32" fmla="*/ 0 w 45237"/>
              <a:gd name="T33" fmla="*/ 0 h 9792"/>
              <a:gd name="T34" fmla="*/ 45237 w 45237"/>
              <a:gd name="T35" fmla="*/ 9792 h 97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T32" t="T33" r="T34" b="T35"/>
            <a:pathLst>
              <a:path w="45237" h="9792">
                <a:moveTo>
                  <a:pt x="5448" y="51"/>
                </a:moveTo>
                <a:cubicBezTo>
                  <a:pt x="17475" y="356"/>
                  <a:pt x="29502" y="1397"/>
                  <a:pt x="41529" y="2375"/>
                </a:cubicBezTo>
                <a:cubicBezTo>
                  <a:pt x="42799" y="2477"/>
                  <a:pt x="44018" y="3670"/>
                  <a:pt x="45237" y="5359"/>
                </a:cubicBezTo>
                <a:cubicBezTo>
                  <a:pt x="30785" y="9792"/>
                  <a:pt x="16002" y="8281"/>
                  <a:pt x="1270" y="7417"/>
                </a:cubicBezTo>
                <a:cubicBezTo>
                  <a:pt x="851" y="6756"/>
                  <a:pt x="419" y="6109"/>
                  <a:pt x="0" y="5448"/>
                </a:cubicBezTo>
                <a:cubicBezTo>
                  <a:pt x="1816" y="3556"/>
                  <a:pt x="3620" y="0"/>
                  <a:pt x="5448" y="51"/>
                </a:cubicBezTo>
                <a:close/>
              </a:path>
            </a:pathLst>
          </a:custGeom>
          <a:solidFill>
            <a:srgbClr val="D3D9E7"/>
          </a:soli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127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6" name="Shape 7127">
            <a:extLst>
              <a:ext uri="{FF2B5EF4-FFF2-40B4-BE49-F238E27FC236}">
                <a16:creationId xmlns:a16="http://schemas.microsoft.com/office/drawing/2014/main" id="{F7F09737-868A-3575-0CEE-6E1C90F5CC79}"/>
              </a:ext>
            </a:extLst>
          </p:cNvPr>
          <p:cNvSpPr>
            <a:spLocks/>
          </p:cNvSpPr>
          <p:nvPr/>
        </p:nvSpPr>
        <p:spPr bwMode="auto">
          <a:xfrm>
            <a:off x="118948200" y="2145769147"/>
            <a:ext cx="61693425" cy="12404725"/>
          </a:xfrm>
          <a:custGeom>
            <a:avLst/>
            <a:gdLst>
              <a:gd name="T0" fmla="*/ 14492 w 38862"/>
              <a:gd name="T1" fmla="*/ 516 h 7814"/>
              <a:gd name="T2" fmla="*/ 22022 w 38862"/>
              <a:gd name="T3" fmla="*/ 0 h 7814"/>
              <a:gd name="T4" fmla="*/ 31198 w 38862"/>
              <a:gd name="T5" fmla="*/ 365 h 7814"/>
              <a:gd name="T6" fmla="*/ 38862 w 38862"/>
              <a:gd name="T7" fmla="*/ 1883 h 7814"/>
              <a:gd name="T8" fmla="*/ 36792 w 38862"/>
              <a:gd name="T9" fmla="*/ 4550 h 7814"/>
              <a:gd name="T10" fmla="*/ 35458 w 38862"/>
              <a:gd name="T11" fmla="*/ 7814 h 7814"/>
              <a:gd name="T12" fmla="*/ 34087 w 38862"/>
              <a:gd name="T13" fmla="*/ 7788 h 7814"/>
              <a:gd name="T14" fmla="*/ 23520 w 38862"/>
              <a:gd name="T15" fmla="*/ 7611 h 7814"/>
              <a:gd name="T16" fmla="*/ 12941 w 38862"/>
              <a:gd name="T17" fmla="*/ 6823 h 7814"/>
              <a:gd name="T18" fmla="*/ 2362 w 38862"/>
              <a:gd name="T19" fmla="*/ 6099 h 7814"/>
              <a:gd name="T20" fmla="*/ 1562 w 38862"/>
              <a:gd name="T21" fmla="*/ 6048 h 7814"/>
              <a:gd name="T22" fmla="*/ 787 w 38862"/>
              <a:gd name="T23" fmla="*/ 5007 h 7814"/>
              <a:gd name="T24" fmla="*/ 0 w 38862"/>
              <a:gd name="T25" fmla="*/ 4436 h 7814"/>
              <a:gd name="T26" fmla="*/ 1080 w 38862"/>
              <a:gd name="T27" fmla="*/ 2429 h 7814"/>
              <a:gd name="T28" fmla="*/ 6963 w 38862"/>
              <a:gd name="T29" fmla="*/ 1032 h 7814"/>
              <a:gd name="T30" fmla="*/ 14492 w 38862"/>
              <a:gd name="T31" fmla="*/ 516 h 7814"/>
              <a:gd name="T32" fmla="*/ 0 w 38862"/>
              <a:gd name="T33" fmla="*/ 0 h 7814"/>
              <a:gd name="T34" fmla="*/ 38862 w 38862"/>
              <a:gd name="T35" fmla="*/ 7814 h 78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T32" t="T33" r="T34" b="T35"/>
            <a:pathLst>
              <a:path w="38862" h="7814">
                <a:moveTo>
                  <a:pt x="14492" y="516"/>
                </a:moveTo>
                <a:cubicBezTo>
                  <a:pt x="22022" y="0"/>
                  <a:pt x="31198" y="365"/>
                  <a:pt x="38862" y="1883"/>
                </a:cubicBezTo>
                <a:cubicBezTo>
                  <a:pt x="36792" y="4550"/>
                  <a:pt x="35458" y="7814"/>
                  <a:pt x="34087" y="7788"/>
                </a:cubicBezTo>
                <a:cubicBezTo>
                  <a:pt x="23520" y="7611"/>
                  <a:pt x="12941" y="6823"/>
                  <a:pt x="2362" y="6099"/>
                </a:cubicBezTo>
                <a:cubicBezTo>
                  <a:pt x="1562" y="6048"/>
                  <a:pt x="787" y="5007"/>
                  <a:pt x="0" y="4436"/>
                </a:cubicBezTo>
                <a:cubicBezTo>
                  <a:pt x="1080" y="2429"/>
                  <a:pt x="6963" y="1032"/>
                  <a:pt x="14492" y="516"/>
                </a:cubicBezTo>
                <a:close/>
              </a:path>
            </a:pathLst>
          </a:custGeom>
          <a:solidFill>
            <a:srgbClr val="D3D9E7"/>
          </a:soli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127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7" name="Shape 7128">
            <a:extLst>
              <a:ext uri="{FF2B5EF4-FFF2-40B4-BE49-F238E27FC236}">
                <a16:creationId xmlns:a16="http://schemas.microsoft.com/office/drawing/2014/main" id="{36EEDBEA-228B-01EC-2F46-B8E82B7B6BE5}"/>
              </a:ext>
            </a:extLst>
          </p:cNvPr>
          <p:cNvSpPr>
            <a:spLocks/>
          </p:cNvSpPr>
          <p:nvPr/>
        </p:nvSpPr>
        <p:spPr bwMode="auto">
          <a:xfrm>
            <a:off x="68049775" y="2145769147"/>
            <a:ext cx="72015350" cy="78728887"/>
          </a:xfrm>
          <a:custGeom>
            <a:avLst/>
            <a:gdLst>
              <a:gd name="T0" fmla="*/ 43256 w 45364"/>
              <a:gd name="T1" fmla="*/ 0 h 49593"/>
              <a:gd name="T2" fmla="*/ 43955 w 45364"/>
              <a:gd name="T3" fmla="*/ 559 h 49593"/>
              <a:gd name="T4" fmla="*/ 44653 w 45364"/>
              <a:gd name="T5" fmla="*/ 1118 h 49593"/>
              <a:gd name="T6" fmla="*/ 45364 w 45364"/>
              <a:gd name="T7" fmla="*/ 1676 h 49593"/>
              <a:gd name="T8" fmla="*/ 44005 w 45364"/>
              <a:gd name="T9" fmla="*/ 5105 h 49593"/>
              <a:gd name="T10" fmla="*/ 43345 w 45364"/>
              <a:gd name="T11" fmla="*/ 9169 h 49593"/>
              <a:gd name="T12" fmla="*/ 41186 w 45364"/>
              <a:gd name="T13" fmla="*/ 11862 h 49593"/>
              <a:gd name="T14" fmla="*/ 33223 w 45364"/>
              <a:gd name="T15" fmla="*/ 21831 h 49593"/>
              <a:gd name="T16" fmla="*/ 24778 w 45364"/>
              <a:gd name="T17" fmla="*/ 31382 h 49593"/>
              <a:gd name="T18" fmla="*/ 16459 w 45364"/>
              <a:gd name="T19" fmla="*/ 41034 h 49593"/>
              <a:gd name="T20" fmla="*/ 15519 w 45364"/>
              <a:gd name="T21" fmla="*/ 42113 h 49593"/>
              <a:gd name="T22" fmla="*/ 14275 w 45364"/>
              <a:gd name="T23" fmla="*/ 43028 h 49593"/>
              <a:gd name="T24" fmla="*/ 13005 w 45364"/>
              <a:gd name="T25" fmla="*/ 43650 h 49593"/>
              <a:gd name="T26" fmla="*/ 9195 w 45364"/>
              <a:gd name="T27" fmla="*/ 45504 h 49593"/>
              <a:gd name="T28" fmla="*/ 5296 w 45364"/>
              <a:gd name="T29" fmla="*/ 47193 h 49593"/>
              <a:gd name="T30" fmla="*/ 0 w 45364"/>
              <a:gd name="T31" fmla="*/ 49593 h 49593"/>
              <a:gd name="T32" fmla="*/ 737 w 45364"/>
              <a:gd name="T33" fmla="*/ 46711 h 49593"/>
              <a:gd name="T34" fmla="*/ 660 w 45364"/>
              <a:gd name="T35" fmla="*/ 42761 h 49593"/>
              <a:gd name="T36" fmla="*/ 2477 w 45364"/>
              <a:gd name="T37" fmla="*/ 40665 h 49593"/>
              <a:gd name="T38" fmla="*/ 10033 w 45364"/>
              <a:gd name="T39" fmla="*/ 31979 h 49593"/>
              <a:gd name="T40" fmla="*/ 18123 w 45364"/>
              <a:gd name="T41" fmla="*/ 23813 h 49593"/>
              <a:gd name="T42" fmla="*/ 26086 w 45364"/>
              <a:gd name="T43" fmla="*/ 15545 h 49593"/>
              <a:gd name="T44" fmla="*/ 30150 w 45364"/>
              <a:gd name="T45" fmla="*/ 11328 h 49593"/>
              <a:gd name="T46" fmla="*/ 34303 w 45364"/>
              <a:gd name="T47" fmla="*/ 7226 h 49593"/>
              <a:gd name="T48" fmla="*/ 38545 w 45364"/>
              <a:gd name="T49" fmla="*/ 3213 h 49593"/>
              <a:gd name="T50" fmla="*/ 39916 w 45364"/>
              <a:gd name="T51" fmla="*/ 1918 h 49593"/>
              <a:gd name="T52" fmla="*/ 41669 w 45364"/>
              <a:gd name="T53" fmla="*/ 1054 h 49593"/>
              <a:gd name="T54" fmla="*/ 43256 w 45364"/>
              <a:gd name="T55" fmla="*/ 0 h 49593"/>
              <a:gd name="T56" fmla="*/ 0 w 45364"/>
              <a:gd name="T57" fmla="*/ 0 h 49593"/>
              <a:gd name="T58" fmla="*/ 45364 w 45364"/>
              <a:gd name="T59" fmla="*/ 49593 h 495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T56" t="T57" r="T58" b="T59"/>
            <a:pathLst>
              <a:path w="45364" h="49593">
                <a:moveTo>
                  <a:pt x="43256" y="0"/>
                </a:moveTo>
                <a:cubicBezTo>
                  <a:pt x="43955" y="559"/>
                  <a:pt x="44653" y="1118"/>
                  <a:pt x="45364" y="1676"/>
                </a:cubicBezTo>
                <a:cubicBezTo>
                  <a:pt x="44005" y="5105"/>
                  <a:pt x="43345" y="9169"/>
                  <a:pt x="41186" y="11862"/>
                </a:cubicBezTo>
                <a:cubicBezTo>
                  <a:pt x="33223" y="21831"/>
                  <a:pt x="24778" y="31382"/>
                  <a:pt x="16459" y="41034"/>
                </a:cubicBezTo>
                <a:cubicBezTo>
                  <a:pt x="15519" y="42113"/>
                  <a:pt x="14275" y="43028"/>
                  <a:pt x="13005" y="43650"/>
                </a:cubicBezTo>
                <a:cubicBezTo>
                  <a:pt x="9195" y="45504"/>
                  <a:pt x="5296" y="47193"/>
                  <a:pt x="0" y="49593"/>
                </a:cubicBezTo>
                <a:cubicBezTo>
                  <a:pt x="737" y="46711"/>
                  <a:pt x="660" y="42761"/>
                  <a:pt x="2477" y="40665"/>
                </a:cubicBezTo>
                <a:cubicBezTo>
                  <a:pt x="10033" y="31979"/>
                  <a:pt x="18123" y="23813"/>
                  <a:pt x="26086" y="15545"/>
                </a:cubicBezTo>
                <a:cubicBezTo>
                  <a:pt x="30150" y="11328"/>
                  <a:pt x="34303" y="7226"/>
                  <a:pt x="38545" y="3213"/>
                </a:cubicBezTo>
                <a:cubicBezTo>
                  <a:pt x="39916" y="1918"/>
                  <a:pt x="41669" y="1054"/>
                  <a:pt x="43256" y="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127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8" name="Rectangle 23">
            <a:extLst>
              <a:ext uri="{FF2B5EF4-FFF2-40B4-BE49-F238E27FC236}">
                <a16:creationId xmlns:a16="http://schemas.microsoft.com/office/drawing/2014/main" id="{52208F15-EB6A-0228-0DEA-EBE866F5404F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39" y="2145520694"/>
            <a:ext cx="11918647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defTabSz="914400"/>
            <a:r>
              <a:rPr lang="en-US" altLang="en-US" sz="1600" b="1">
                <a:solidFill>
                  <a:srgbClr val="2E91D6"/>
                </a:solidFill>
                <a:ea typeface="Ubuntu" panose="020B0504030602030204" pitchFamily="34" charset="0"/>
                <a:cs typeface="Ubuntu" panose="020B0504030602030204" pitchFamily="34" charset="0"/>
              </a:rPr>
              <a:t> Collect and Capture your own Carbon Data.</a:t>
            </a:r>
            <a:endParaRPr lang="en-US" altLang="en-US" sz="800"/>
          </a:p>
          <a:p>
            <a:pPr defTabSz="914400"/>
            <a:r>
              <a:rPr lang="en-US" altLang="en-US" sz="1200">
                <a:solidFill>
                  <a:srgbClr val="181717"/>
                </a:solidFill>
                <a:ea typeface="Ubuntu" panose="020B0504030602030204" pitchFamily="34" charset="0"/>
                <a:cs typeface="Ubuntu" panose="020B0504030602030204" pitchFamily="34" charset="0"/>
              </a:rPr>
              <a:t>Using our Carbon Capture Worksheets, collect and gather your own data for your personal daily </a:t>
            </a:r>
            <a:r>
              <a:rPr lang="en-US" altLang="en-US" sz="1200" b="1">
                <a:solidFill>
                  <a:srgbClr val="181717"/>
                </a:solidFill>
                <a:ea typeface="Ubuntu" panose="020B0504030602030204" pitchFamily="34" charset="0"/>
                <a:cs typeface="Ubuntu" panose="020B0504030602030204" pitchFamily="34" charset="0"/>
              </a:rPr>
              <a:t>Household Energy Use, Transport Use </a:t>
            </a:r>
            <a:r>
              <a:rPr lang="en-US" altLang="en-US" sz="1200">
                <a:solidFill>
                  <a:srgbClr val="181717"/>
                </a:solidFill>
                <a:ea typeface="Ubuntu" panose="020B0504030602030204" pitchFamily="34" charset="0"/>
                <a:cs typeface="Ubuntu" panose="020B0504030602030204" pitchFamily="34" charset="0"/>
              </a:rPr>
              <a:t>and </a:t>
            </a:r>
            <a:r>
              <a:rPr lang="en-US" altLang="en-US" sz="1200" b="1">
                <a:solidFill>
                  <a:srgbClr val="181717"/>
                </a:solidFill>
                <a:ea typeface="Ubuntu" panose="020B0504030602030204" pitchFamily="34" charset="0"/>
                <a:cs typeface="Ubuntu" panose="020B0504030602030204" pitchFamily="34" charset="0"/>
              </a:rPr>
              <a:t>Food &amp; Drink Consumption.</a:t>
            </a:r>
            <a:endParaRPr lang="en-US" altLang="en-US" sz="800"/>
          </a:p>
          <a:p>
            <a:pPr defTabSz="914400"/>
            <a:r>
              <a:rPr lang="en-US" altLang="en-US" sz="1400" b="1">
                <a:solidFill>
                  <a:srgbClr val="6CA369"/>
                </a:solidFill>
                <a:ea typeface="Ubuntu" panose="020B0504030602030204" pitchFamily="34" charset="0"/>
                <a:cs typeface="Ubuntu" panose="020B0504030602030204" pitchFamily="34" charset="0"/>
              </a:rPr>
              <a:t>Time: 1 hour | Activity: Individual</a:t>
            </a:r>
            <a:endParaRPr lang="en-GB" altLang="en-US" sz="1400" b="1">
              <a:solidFill>
                <a:srgbClr val="6CA369"/>
              </a:solidFill>
              <a:ea typeface="Ubuntu" panose="020B0504030602030204" pitchFamily="34" charset="0"/>
              <a:cs typeface="Ubuntu" panose="020B0504030602030204" pitchFamily="34" charset="0"/>
            </a:endParaRPr>
          </a:p>
          <a:p>
            <a:pPr defTabSz="914400"/>
            <a:r>
              <a:rPr lang="en-GB" altLang="en-US" sz="1400" b="1">
                <a:solidFill>
                  <a:srgbClr val="6CA369"/>
                </a:solidFill>
                <a:ea typeface="Ubuntu" panose="020B0504030602030204" pitchFamily="34" charset="0"/>
                <a:cs typeface="Ubuntu" panose="020B0504030602030204" pitchFamily="34" charset="0"/>
              </a:rPr>
              <a:t>Resources: STATWARS in a Lesson - Carbon Footprint Audit Worksheets </a:t>
            </a:r>
            <a:endParaRPr lang="en-GB" altLang="en-US"/>
          </a:p>
        </p:txBody>
      </p:sp>
      <p:sp>
        <p:nvSpPr>
          <p:cNvPr id="14565" name="TextBox 14564">
            <a:extLst>
              <a:ext uri="{FF2B5EF4-FFF2-40B4-BE49-F238E27FC236}">
                <a16:creationId xmlns:a16="http://schemas.microsoft.com/office/drawing/2014/main" id="{B3E07CDE-CA66-FF08-C2FB-642F141AEE90}"/>
              </a:ext>
            </a:extLst>
          </p:cNvPr>
          <p:cNvSpPr txBox="1"/>
          <p:nvPr/>
        </p:nvSpPr>
        <p:spPr>
          <a:xfrm>
            <a:off x="7187879" y="5150011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14566" name="TextBox 14565">
            <a:extLst>
              <a:ext uri="{FF2B5EF4-FFF2-40B4-BE49-F238E27FC236}">
                <a16:creationId xmlns:a16="http://schemas.microsoft.com/office/drawing/2014/main" id="{A82A839D-0A2E-AF0A-F906-E5CDC1DE7EBE}"/>
              </a:ext>
            </a:extLst>
          </p:cNvPr>
          <p:cNvSpPr txBox="1"/>
          <p:nvPr/>
        </p:nvSpPr>
        <p:spPr>
          <a:xfrm>
            <a:off x="7095513" y="5023378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pic>
        <p:nvPicPr>
          <p:cNvPr id="30" name="Picture 29">
            <a:extLst>
              <a:ext uri="{FF2B5EF4-FFF2-40B4-BE49-F238E27FC236}">
                <a16:creationId xmlns:a16="http://schemas.microsoft.com/office/drawing/2014/main" id="{6A47FB3C-6F0A-4956-56B1-A1124A41504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3528" y="3721498"/>
            <a:ext cx="2199046" cy="685554"/>
          </a:xfrm>
          <a:prstGeom prst="rect">
            <a:avLst/>
          </a:prstGeom>
        </p:spPr>
      </p:pic>
      <p:sp>
        <p:nvSpPr>
          <p:cNvPr id="31" name="TextBox 30">
            <a:extLst>
              <a:ext uri="{FF2B5EF4-FFF2-40B4-BE49-F238E27FC236}">
                <a16:creationId xmlns:a16="http://schemas.microsoft.com/office/drawing/2014/main" id="{3011563A-4ED7-81C8-F851-05600638DCFE}"/>
              </a:ext>
            </a:extLst>
          </p:cNvPr>
          <p:cNvSpPr txBox="1"/>
          <p:nvPr/>
        </p:nvSpPr>
        <p:spPr>
          <a:xfrm>
            <a:off x="113415581" y="1072233559"/>
            <a:ext cx="226861140" cy="3592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6350" indent="-6350">
              <a:lnSpc>
                <a:spcPct val="106000"/>
              </a:lnSpc>
              <a:spcAft>
                <a:spcPts val="1610"/>
              </a:spcAft>
            </a:pPr>
            <a:r>
              <a:rPr lang="en-GB" kern="100" dirty="0">
                <a:solidFill>
                  <a:srgbClr val="181717"/>
                </a:solidFill>
                <a:latin typeface="Ubuntu" panose="020B0504030602030204" pitchFamily="34" charset="0"/>
                <a:ea typeface="Ubuntu" panose="020B0504030602030204" pitchFamily="34" charset="0"/>
                <a:cs typeface="Ubuntu" panose="020B0504030602030204" pitchFamily="34" charset="0"/>
              </a:rPr>
              <a:t>The pupils work in teams of 3 and use this data to identify 3 changes they can personally commit to in their daily lives, to reduce their individual carbon footprint. The pupils then use their creative skills to communicate their commitment thorough a data driven</a:t>
            </a:r>
            <a:r>
              <a:rPr lang="en-GB" b="1" kern="100" dirty="0">
                <a:solidFill>
                  <a:srgbClr val="181717"/>
                </a:solidFill>
                <a:latin typeface="Ubuntu" panose="020B0504030602030204" pitchFamily="34" charset="0"/>
                <a:ea typeface="Ubuntu" panose="020B0504030602030204" pitchFamily="34" charset="0"/>
                <a:cs typeface="Ubuntu" panose="020B0504030602030204" pitchFamily="34" charset="0"/>
              </a:rPr>
              <a:t> infographic poster.</a:t>
            </a:r>
            <a:endParaRPr lang="en-GB" kern="100" dirty="0">
              <a:solidFill>
                <a:srgbClr val="181717"/>
              </a:solidFill>
              <a:latin typeface="Ubuntu" panose="020B0504030602030204" pitchFamily="34" charset="0"/>
              <a:ea typeface="Ubuntu" panose="020B0504030602030204" pitchFamily="34" charset="0"/>
              <a:cs typeface="Ubuntu" panose="020B050403060203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4B0B589-4A78-AFFF-99E2-546B362B4B6A}"/>
              </a:ext>
            </a:extLst>
          </p:cNvPr>
          <p:cNvSpPr txBox="1"/>
          <p:nvPr/>
        </p:nvSpPr>
        <p:spPr>
          <a:xfrm>
            <a:off x="2816096" y="90433"/>
            <a:ext cx="8536532" cy="722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8255" marR="125730" indent="-6350">
              <a:spcAft>
                <a:spcPts val="245"/>
              </a:spcAft>
            </a:pPr>
            <a:r>
              <a:rPr lang="en-GB" sz="2000" b="1" kern="100" dirty="0">
                <a:latin typeface="Ubuntu" panose="020B0504030602030204" pitchFamily="34" charset="0"/>
                <a:ea typeface="Ubuntu" panose="020B0504030602030204" pitchFamily="34" charset="0"/>
                <a:cs typeface="Ubuntu" panose="020B0504030602030204" pitchFamily="34" charset="0"/>
              </a:rPr>
              <a:t>Prizes</a:t>
            </a:r>
            <a:endParaRPr lang="en-GB" sz="2000" kern="100" dirty="0">
              <a:latin typeface="Ubuntu" panose="020B0504030602030204" pitchFamily="34" charset="0"/>
              <a:ea typeface="Ubuntu" panose="020B0504030602030204" pitchFamily="34" charset="0"/>
              <a:cs typeface="Ubuntu" panose="020B0504030602030204" pitchFamily="34" charset="0"/>
            </a:endParaRPr>
          </a:p>
          <a:p>
            <a:pPr marL="6350" marR="86360" indent="-6350" algn="just">
              <a:lnSpc>
                <a:spcPct val="106000"/>
              </a:lnSpc>
              <a:spcAft>
                <a:spcPts val="1625"/>
              </a:spcAft>
            </a:pPr>
            <a:r>
              <a:rPr lang="en-GB" sz="2000" kern="100" dirty="0">
                <a:solidFill>
                  <a:schemeClr val="bg1"/>
                </a:solidFill>
                <a:latin typeface="Ubuntu" panose="020B0504030602030204" pitchFamily="34" charset="0"/>
                <a:ea typeface="Ubuntu" panose="020B0504030602030204" pitchFamily="34" charset="0"/>
                <a:cs typeface="Ubuntu" panose="020B0504030602030204" pitchFamily="34" charset="0"/>
              </a:rPr>
              <a:t>You can win up to </a:t>
            </a:r>
            <a:r>
              <a:rPr lang="en-GB" sz="2000" b="1" kern="100" dirty="0">
                <a:solidFill>
                  <a:schemeClr val="bg1"/>
                </a:solidFill>
                <a:latin typeface="Ubuntu" panose="020B0504030602030204" pitchFamily="34" charset="0"/>
                <a:ea typeface="Ubuntu" panose="020B0504030602030204" pitchFamily="34" charset="0"/>
                <a:cs typeface="Ubuntu" panose="020B0504030602030204" pitchFamily="34" charset="0"/>
              </a:rPr>
              <a:t>£5000 worth of prizes!</a:t>
            </a:r>
          </a:p>
        </p:txBody>
      </p:sp>
      <p:pic>
        <p:nvPicPr>
          <p:cNvPr id="33" name="Picture 32" descr="A black background with a black square&#10;&#10;Description automatically generated with medium confidence">
            <a:extLst>
              <a:ext uri="{FF2B5EF4-FFF2-40B4-BE49-F238E27FC236}">
                <a16:creationId xmlns:a16="http://schemas.microsoft.com/office/drawing/2014/main" id="{CC3D46CA-7386-6340-0659-4D19132A4C7B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3543" y="4206303"/>
            <a:ext cx="1999015" cy="508731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8B40BF62-1E21-BCCD-52C4-94D9FD7BCEE5}"/>
              </a:ext>
            </a:extLst>
          </p:cNvPr>
          <p:cNvSpPr txBox="1"/>
          <p:nvPr/>
        </p:nvSpPr>
        <p:spPr>
          <a:xfrm>
            <a:off x="153543" y="4700212"/>
            <a:ext cx="270814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900" dirty="0">
                <a:effectLst/>
                <a:latin typeface="Ubuntu" panose="020B0504030602030204" pitchFamily="34" charset="0"/>
              </a:rPr>
              <a:t>Copyright Universe of Engineering Ltd under license to Primary Engineer Ltd </a:t>
            </a:r>
            <a:r>
              <a:rPr lang="en-GB" sz="900" b="1" dirty="0">
                <a:effectLst/>
                <a:latin typeface="Ubuntu" panose="020B0504030602030204" pitchFamily="34" charset="0"/>
              </a:rPr>
              <a:t>2021-2024</a:t>
            </a:r>
            <a:endParaRPr lang="en-GB" sz="900" dirty="0">
              <a:effectLst/>
              <a:latin typeface="Ubuntu" panose="020B0504030602030204" pitchFamily="34" charset="0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6322567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hape 7108">
            <a:extLst>
              <a:ext uri="{FF2B5EF4-FFF2-40B4-BE49-F238E27FC236}">
                <a16:creationId xmlns:a16="http://schemas.microsoft.com/office/drawing/2014/main" id="{9FC2E527-E0E8-87D6-858B-4BA70712E50F}"/>
              </a:ext>
            </a:extLst>
          </p:cNvPr>
          <p:cNvSpPr>
            <a:spLocks/>
          </p:cNvSpPr>
          <p:nvPr/>
        </p:nvSpPr>
        <p:spPr bwMode="auto">
          <a:xfrm>
            <a:off x="21753513" y="374118188"/>
            <a:ext cx="79435325" cy="220600587"/>
          </a:xfrm>
          <a:custGeom>
            <a:avLst/>
            <a:gdLst>
              <a:gd name="T0" fmla="*/ 50038 w 50038"/>
              <a:gd name="T1" fmla="*/ 0 h 138961"/>
              <a:gd name="T2" fmla="*/ 50038 w 50038"/>
              <a:gd name="T3" fmla="*/ 14249 h 138961"/>
              <a:gd name="T4" fmla="*/ 32106 w 50038"/>
              <a:gd name="T5" fmla="*/ 37058 h 138961"/>
              <a:gd name="T6" fmla="*/ 17424 w 50038"/>
              <a:gd name="T7" fmla="*/ 57022 h 138961"/>
              <a:gd name="T8" fmla="*/ 22339 w 50038"/>
              <a:gd name="T9" fmla="*/ 125259 h 138961"/>
              <a:gd name="T10" fmla="*/ 28943 w 50038"/>
              <a:gd name="T11" fmla="*/ 129628 h 138961"/>
              <a:gd name="T12" fmla="*/ 50038 w 50038"/>
              <a:gd name="T13" fmla="*/ 131048 h 138961"/>
              <a:gd name="T14" fmla="*/ 50038 w 50038"/>
              <a:gd name="T15" fmla="*/ 138961 h 138961"/>
              <a:gd name="T16" fmla="*/ 38862 w 50038"/>
              <a:gd name="T17" fmla="*/ 137959 h 138961"/>
              <a:gd name="T18" fmla="*/ 17107 w 50038"/>
              <a:gd name="T19" fmla="*/ 131000 h 138961"/>
              <a:gd name="T20" fmla="*/ 3353 w 50038"/>
              <a:gd name="T21" fmla="*/ 107111 h 138961"/>
              <a:gd name="T22" fmla="*/ 26937 w 50038"/>
              <a:gd name="T23" fmla="*/ 27495 h 138961"/>
              <a:gd name="T24" fmla="*/ 45307 w 50038"/>
              <a:gd name="T25" fmla="*/ 6697 h 138961"/>
              <a:gd name="T26" fmla="*/ 50038 w 50038"/>
              <a:gd name="T27" fmla="*/ 0 h 138961"/>
              <a:gd name="T28" fmla="*/ 0 w 50038"/>
              <a:gd name="T29" fmla="*/ 0 h 138961"/>
              <a:gd name="T30" fmla="*/ 50038 w 50038"/>
              <a:gd name="T31" fmla="*/ 138961 h 1389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T28" t="T29" r="T30" b="T31"/>
            <a:pathLst>
              <a:path w="50038" h="138961">
                <a:moveTo>
                  <a:pt x="50038" y="0"/>
                </a:moveTo>
                <a:lnTo>
                  <a:pt x="50038" y="14249"/>
                </a:lnTo>
                <a:lnTo>
                  <a:pt x="32106" y="37058"/>
                </a:lnTo>
                <a:cubicBezTo>
                  <a:pt x="26975" y="43573"/>
                  <a:pt x="19698" y="49402"/>
                  <a:pt x="17424" y="57022"/>
                </a:cubicBezTo>
                <a:cubicBezTo>
                  <a:pt x="10655" y="79793"/>
                  <a:pt x="6464" y="103301"/>
                  <a:pt x="22339" y="125259"/>
                </a:cubicBezTo>
                <a:cubicBezTo>
                  <a:pt x="23838" y="127329"/>
                  <a:pt x="26657" y="129438"/>
                  <a:pt x="28943" y="129628"/>
                </a:cubicBezTo>
                <a:lnTo>
                  <a:pt x="50038" y="131048"/>
                </a:lnTo>
                <a:lnTo>
                  <a:pt x="50038" y="138961"/>
                </a:lnTo>
                <a:lnTo>
                  <a:pt x="38862" y="137959"/>
                </a:lnTo>
                <a:cubicBezTo>
                  <a:pt x="31305" y="137223"/>
                  <a:pt x="23990" y="136816"/>
                  <a:pt x="17107" y="131000"/>
                </a:cubicBezTo>
                <a:cubicBezTo>
                  <a:pt x="9398" y="124472"/>
                  <a:pt x="4394" y="116623"/>
                  <a:pt x="3353" y="107111"/>
                </a:cubicBezTo>
                <a:cubicBezTo>
                  <a:pt x="0" y="76720"/>
                  <a:pt x="3073" y="49097"/>
                  <a:pt x="26937" y="27495"/>
                </a:cubicBezTo>
                <a:cubicBezTo>
                  <a:pt x="33699" y="21373"/>
                  <a:pt x="39675" y="14226"/>
                  <a:pt x="45307" y="6697"/>
                </a:cubicBezTo>
                <a:lnTo>
                  <a:pt x="50038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127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Shape 7109">
            <a:extLst>
              <a:ext uri="{FF2B5EF4-FFF2-40B4-BE49-F238E27FC236}">
                <a16:creationId xmlns:a16="http://schemas.microsoft.com/office/drawing/2014/main" id="{71265AC1-3E9F-2F04-4430-0A342E1F666A}"/>
              </a:ext>
            </a:extLst>
          </p:cNvPr>
          <p:cNvSpPr>
            <a:spLocks/>
          </p:cNvSpPr>
          <p:nvPr/>
        </p:nvSpPr>
        <p:spPr bwMode="auto">
          <a:xfrm>
            <a:off x="0" y="249134313"/>
            <a:ext cx="101188838" cy="137834687"/>
          </a:xfrm>
          <a:custGeom>
            <a:avLst/>
            <a:gdLst>
              <a:gd name="T0" fmla="*/ 52019 w 63741"/>
              <a:gd name="T1" fmla="*/ 0 h 86825"/>
              <a:gd name="T2" fmla="*/ 63741 w 63741"/>
              <a:gd name="T3" fmla="*/ 1216 h 86825"/>
              <a:gd name="T4" fmla="*/ 63741 w 63741"/>
              <a:gd name="T5" fmla="*/ 10876 h 86825"/>
              <a:gd name="T6" fmla="*/ 49490 w 63741"/>
              <a:gd name="T7" fmla="*/ 9642 h 86825"/>
              <a:gd name="T8" fmla="*/ 17170 w 63741"/>
              <a:gd name="T9" fmla="*/ 20434 h 86825"/>
              <a:gd name="T10" fmla="*/ 38824 w 63741"/>
              <a:gd name="T11" fmla="*/ 53086 h 86825"/>
              <a:gd name="T12" fmla="*/ 52405 w 63741"/>
              <a:gd name="T13" fmla="*/ 70644 h 86825"/>
              <a:gd name="T14" fmla="*/ 63741 w 63741"/>
              <a:gd name="T15" fmla="*/ 75544 h 86825"/>
              <a:gd name="T16" fmla="*/ 63741 w 63741"/>
              <a:gd name="T17" fmla="*/ 86825 h 86825"/>
              <a:gd name="T18" fmla="*/ 58285 w 63741"/>
              <a:gd name="T19" fmla="*/ 85484 h 86825"/>
              <a:gd name="T20" fmla="*/ 33553 w 63741"/>
              <a:gd name="T21" fmla="*/ 61646 h 86825"/>
              <a:gd name="T22" fmla="*/ 4140 w 63741"/>
              <a:gd name="T23" fmla="*/ 23368 h 86825"/>
              <a:gd name="T24" fmla="*/ 4877 w 63741"/>
              <a:gd name="T25" fmla="*/ 14618 h 86825"/>
              <a:gd name="T26" fmla="*/ 52019 w 63741"/>
              <a:gd name="T27" fmla="*/ 0 h 86825"/>
              <a:gd name="T28" fmla="*/ 0 w 63741"/>
              <a:gd name="T29" fmla="*/ 0 h 86825"/>
              <a:gd name="T30" fmla="*/ 63741 w 63741"/>
              <a:gd name="T31" fmla="*/ 86825 h 868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T28" t="T29" r="T30" b="T31"/>
            <a:pathLst>
              <a:path w="63741" h="86825">
                <a:moveTo>
                  <a:pt x="52019" y="0"/>
                </a:moveTo>
                <a:lnTo>
                  <a:pt x="63741" y="1216"/>
                </a:lnTo>
                <a:lnTo>
                  <a:pt x="63741" y="10876"/>
                </a:lnTo>
                <a:lnTo>
                  <a:pt x="49490" y="9642"/>
                </a:lnTo>
                <a:cubicBezTo>
                  <a:pt x="38932" y="10526"/>
                  <a:pt x="27896" y="13910"/>
                  <a:pt x="17170" y="20434"/>
                </a:cubicBezTo>
                <a:cubicBezTo>
                  <a:pt x="24663" y="31509"/>
                  <a:pt x="33236" y="41529"/>
                  <a:pt x="38824" y="53086"/>
                </a:cubicBezTo>
                <a:cubicBezTo>
                  <a:pt x="42494" y="60668"/>
                  <a:pt x="46952" y="66415"/>
                  <a:pt x="52405" y="70644"/>
                </a:cubicBezTo>
                <a:lnTo>
                  <a:pt x="63741" y="75544"/>
                </a:lnTo>
                <a:lnTo>
                  <a:pt x="63741" y="86825"/>
                </a:lnTo>
                <a:lnTo>
                  <a:pt x="58285" y="85484"/>
                </a:lnTo>
                <a:cubicBezTo>
                  <a:pt x="48054" y="80928"/>
                  <a:pt x="39173" y="72689"/>
                  <a:pt x="33553" y="61646"/>
                </a:cubicBezTo>
                <a:cubicBezTo>
                  <a:pt x="26073" y="46965"/>
                  <a:pt x="17628" y="33045"/>
                  <a:pt x="4140" y="23368"/>
                </a:cubicBezTo>
                <a:cubicBezTo>
                  <a:pt x="0" y="20396"/>
                  <a:pt x="305" y="16193"/>
                  <a:pt x="4877" y="14618"/>
                </a:cubicBezTo>
                <a:cubicBezTo>
                  <a:pt x="20460" y="9220"/>
                  <a:pt x="35903" y="1575"/>
                  <a:pt x="52019" y="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127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Shape 7110">
            <a:extLst>
              <a:ext uri="{FF2B5EF4-FFF2-40B4-BE49-F238E27FC236}">
                <a16:creationId xmlns:a16="http://schemas.microsoft.com/office/drawing/2014/main" id="{4410DD5B-BFD8-E32A-CF6C-93ED444CF2FD}"/>
              </a:ext>
            </a:extLst>
          </p:cNvPr>
          <p:cNvSpPr>
            <a:spLocks/>
          </p:cNvSpPr>
          <p:nvPr/>
        </p:nvSpPr>
        <p:spPr bwMode="auto">
          <a:xfrm>
            <a:off x="101188838" y="940592163"/>
            <a:ext cx="78557437" cy="19604037"/>
          </a:xfrm>
          <a:custGeom>
            <a:avLst/>
            <a:gdLst>
              <a:gd name="T0" fmla="*/ 0 w 49485"/>
              <a:gd name="T1" fmla="*/ 0 h 12349"/>
              <a:gd name="T2" fmla="*/ 32309 w 49485"/>
              <a:gd name="T3" fmla="*/ 2174 h 12349"/>
              <a:gd name="T4" fmla="*/ 49485 w 49485"/>
              <a:gd name="T5" fmla="*/ 2274 h 12349"/>
              <a:gd name="T6" fmla="*/ 49485 w 49485"/>
              <a:gd name="T7" fmla="*/ 12349 h 12349"/>
              <a:gd name="T8" fmla="*/ 0 w 49485"/>
              <a:gd name="T9" fmla="*/ 7913 h 12349"/>
              <a:gd name="T10" fmla="*/ 0 w 49485"/>
              <a:gd name="T11" fmla="*/ 0 h 12349"/>
              <a:gd name="T12" fmla="*/ 0 w 49485"/>
              <a:gd name="T13" fmla="*/ 0 h 12349"/>
              <a:gd name="T14" fmla="*/ 49485 w 49485"/>
              <a:gd name="T15" fmla="*/ 12349 h 123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T12" t="T13" r="T14" b="T15"/>
            <a:pathLst>
              <a:path w="49485" h="12349">
                <a:moveTo>
                  <a:pt x="0" y="0"/>
                </a:moveTo>
                <a:lnTo>
                  <a:pt x="32309" y="2174"/>
                </a:lnTo>
                <a:lnTo>
                  <a:pt x="49485" y="2274"/>
                </a:lnTo>
                <a:lnTo>
                  <a:pt x="49485" y="12349"/>
                </a:lnTo>
                <a:lnTo>
                  <a:pt x="0" y="7913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127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Shape 7111">
            <a:extLst>
              <a:ext uri="{FF2B5EF4-FFF2-40B4-BE49-F238E27FC236}">
                <a16:creationId xmlns:a16="http://schemas.microsoft.com/office/drawing/2014/main" id="{848D9DE0-E4E3-6861-9F2F-F882E9367A4A}"/>
              </a:ext>
            </a:extLst>
          </p:cNvPr>
          <p:cNvSpPr>
            <a:spLocks/>
          </p:cNvSpPr>
          <p:nvPr/>
        </p:nvSpPr>
        <p:spPr bwMode="auto">
          <a:xfrm>
            <a:off x="101188838" y="599892438"/>
            <a:ext cx="78557437" cy="217143012"/>
          </a:xfrm>
          <a:custGeom>
            <a:avLst/>
            <a:gdLst>
              <a:gd name="T0" fmla="*/ 49485 w 49485"/>
              <a:gd name="T1" fmla="*/ 0 h 136783"/>
              <a:gd name="T2" fmla="*/ 49485 w 49485"/>
              <a:gd name="T3" fmla="*/ 9345 h 136783"/>
              <a:gd name="T4" fmla="*/ 25676 w 49485"/>
              <a:gd name="T5" fmla="*/ 8010 h 136783"/>
              <a:gd name="T6" fmla="*/ 11189 w 49485"/>
              <a:gd name="T7" fmla="*/ 11929 h 136783"/>
              <a:gd name="T8" fmla="*/ 13551 w 49485"/>
              <a:gd name="T9" fmla="*/ 13593 h 136783"/>
              <a:gd name="T10" fmla="*/ 45276 w 49485"/>
              <a:gd name="T11" fmla="*/ 15282 h 136783"/>
              <a:gd name="T12" fmla="*/ 47401 w 49485"/>
              <a:gd name="T13" fmla="*/ 13339 h 136783"/>
              <a:gd name="T14" fmla="*/ 49485 w 49485"/>
              <a:gd name="T15" fmla="*/ 10223 h 136783"/>
              <a:gd name="T16" fmla="*/ 49485 w 49485"/>
              <a:gd name="T17" fmla="*/ 130603 h 136783"/>
              <a:gd name="T18" fmla="*/ 48463 w 49485"/>
              <a:gd name="T19" fmla="*/ 136783 h 136783"/>
              <a:gd name="T20" fmla="*/ 45822 w 49485"/>
              <a:gd name="T21" fmla="*/ 136339 h 136783"/>
              <a:gd name="T22" fmla="*/ 45745 w 49485"/>
              <a:gd name="T23" fmla="*/ 23334 h 136783"/>
              <a:gd name="T24" fmla="*/ 29350 w 49485"/>
              <a:gd name="T25" fmla="*/ 23829 h 136783"/>
              <a:gd name="T26" fmla="*/ 28575 w 49485"/>
              <a:gd name="T27" fmla="*/ 51553 h 136783"/>
              <a:gd name="T28" fmla="*/ 18961 w 49485"/>
              <a:gd name="T29" fmla="*/ 86046 h 136783"/>
              <a:gd name="T30" fmla="*/ 0 w 49485"/>
              <a:gd name="T31" fmla="*/ 110164 h 136783"/>
              <a:gd name="T32" fmla="*/ 0 w 49485"/>
              <a:gd name="T33" fmla="*/ 95915 h 136783"/>
              <a:gd name="T34" fmla="*/ 11582 w 49485"/>
              <a:gd name="T35" fmla="*/ 79519 h 136783"/>
              <a:gd name="T36" fmla="*/ 20396 w 49485"/>
              <a:gd name="T37" fmla="*/ 45445 h 136783"/>
              <a:gd name="T38" fmla="*/ 22784 w 49485"/>
              <a:gd name="T39" fmla="*/ 24337 h 136783"/>
              <a:gd name="T40" fmla="*/ 8649 w 49485"/>
              <a:gd name="T41" fmla="*/ 20426 h 136783"/>
              <a:gd name="T42" fmla="*/ 1169 w 49485"/>
              <a:gd name="T43" fmla="*/ 10355 h 136783"/>
              <a:gd name="T44" fmla="*/ 11710 w 49485"/>
              <a:gd name="T45" fmla="*/ 3370 h 136783"/>
              <a:gd name="T46" fmla="*/ 41986 w 49485"/>
              <a:gd name="T47" fmla="*/ 2074 h 136783"/>
              <a:gd name="T48" fmla="*/ 49356 w 49485"/>
              <a:gd name="T49" fmla="*/ 215 h 136783"/>
              <a:gd name="T50" fmla="*/ 49485 w 49485"/>
              <a:gd name="T51" fmla="*/ 0 h 136783"/>
              <a:gd name="T52" fmla="*/ 0 w 49485"/>
              <a:gd name="T53" fmla="*/ 0 h 136783"/>
              <a:gd name="T54" fmla="*/ 49485 w 49485"/>
              <a:gd name="T55" fmla="*/ 136783 h 1367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T52" t="T53" r="T54" b="T55"/>
            <a:pathLst>
              <a:path w="49485" h="136783">
                <a:moveTo>
                  <a:pt x="49485" y="0"/>
                </a:moveTo>
                <a:lnTo>
                  <a:pt x="49485" y="9345"/>
                </a:lnTo>
                <a:lnTo>
                  <a:pt x="25676" y="8010"/>
                </a:lnTo>
                <a:cubicBezTo>
                  <a:pt x="18149" y="8526"/>
                  <a:pt x="12268" y="9923"/>
                  <a:pt x="11189" y="11929"/>
                </a:cubicBezTo>
                <a:cubicBezTo>
                  <a:pt x="11963" y="12501"/>
                  <a:pt x="12751" y="13542"/>
                  <a:pt x="13551" y="13593"/>
                </a:cubicBezTo>
                <a:cubicBezTo>
                  <a:pt x="24130" y="14317"/>
                  <a:pt x="34709" y="15104"/>
                  <a:pt x="45276" y="15282"/>
                </a:cubicBezTo>
                <a:cubicBezTo>
                  <a:pt x="45961" y="15295"/>
                  <a:pt x="46638" y="14485"/>
                  <a:pt x="47401" y="13339"/>
                </a:cubicBezTo>
                <a:lnTo>
                  <a:pt x="49485" y="10223"/>
                </a:lnTo>
                <a:lnTo>
                  <a:pt x="49485" y="130603"/>
                </a:lnTo>
                <a:lnTo>
                  <a:pt x="48463" y="136783"/>
                </a:lnTo>
                <a:cubicBezTo>
                  <a:pt x="47574" y="136643"/>
                  <a:pt x="46698" y="136491"/>
                  <a:pt x="45822" y="136339"/>
                </a:cubicBezTo>
                <a:cubicBezTo>
                  <a:pt x="40170" y="98924"/>
                  <a:pt x="41034" y="61586"/>
                  <a:pt x="45745" y="23334"/>
                </a:cubicBezTo>
                <a:cubicBezTo>
                  <a:pt x="39637" y="23525"/>
                  <a:pt x="34455" y="23677"/>
                  <a:pt x="29350" y="23829"/>
                </a:cubicBezTo>
                <a:cubicBezTo>
                  <a:pt x="29032" y="33761"/>
                  <a:pt x="28372" y="42651"/>
                  <a:pt x="28575" y="51553"/>
                </a:cubicBezTo>
                <a:cubicBezTo>
                  <a:pt x="28867" y="64355"/>
                  <a:pt x="25870" y="76331"/>
                  <a:pt x="18961" y="86046"/>
                </a:cubicBezTo>
                <a:lnTo>
                  <a:pt x="0" y="110164"/>
                </a:lnTo>
                <a:lnTo>
                  <a:pt x="0" y="95915"/>
                </a:lnTo>
                <a:lnTo>
                  <a:pt x="11582" y="79519"/>
                </a:lnTo>
                <a:cubicBezTo>
                  <a:pt x="18390" y="69854"/>
                  <a:pt x="20155" y="57776"/>
                  <a:pt x="20396" y="45445"/>
                </a:cubicBezTo>
                <a:cubicBezTo>
                  <a:pt x="20523" y="38498"/>
                  <a:pt x="21920" y="31602"/>
                  <a:pt x="22784" y="24337"/>
                </a:cubicBezTo>
                <a:cubicBezTo>
                  <a:pt x="18771" y="23334"/>
                  <a:pt x="13183" y="22978"/>
                  <a:pt x="8649" y="20426"/>
                </a:cubicBezTo>
                <a:cubicBezTo>
                  <a:pt x="5423" y="18610"/>
                  <a:pt x="3607" y="13822"/>
                  <a:pt x="1169" y="10355"/>
                </a:cubicBezTo>
                <a:cubicBezTo>
                  <a:pt x="4674" y="7916"/>
                  <a:pt x="7938" y="3852"/>
                  <a:pt x="11710" y="3370"/>
                </a:cubicBezTo>
                <a:cubicBezTo>
                  <a:pt x="21692" y="2112"/>
                  <a:pt x="31877" y="2404"/>
                  <a:pt x="41986" y="2074"/>
                </a:cubicBezTo>
                <a:cubicBezTo>
                  <a:pt x="44920" y="1985"/>
                  <a:pt x="47393" y="1541"/>
                  <a:pt x="49356" y="215"/>
                </a:cubicBezTo>
                <a:lnTo>
                  <a:pt x="49485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127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Shape 7112">
            <a:extLst>
              <a:ext uri="{FF2B5EF4-FFF2-40B4-BE49-F238E27FC236}">
                <a16:creationId xmlns:a16="http://schemas.microsoft.com/office/drawing/2014/main" id="{CF62F7EE-5E06-97C6-66E8-8BD09E959485}"/>
              </a:ext>
            </a:extLst>
          </p:cNvPr>
          <p:cNvSpPr>
            <a:spLocks/>
          </p:cNvSpPr>
          <p:nvPr/>
        </p:nvSpPr>
        <p:spPr bwMode="auto">
          <a:xfrm>
            <a:off x="101188838" y="625646450"/>
            <a:ext cx="78557437" cy="140582650"/>
          </a:xfrm>
          <a:custGeom>
            <a:avLst/>
            <a:gdLst>
              <a:gd name="T0" fmla="*/ 0 w 49485"/>
              <a:gd name="T1" fmla="*/ 0 h 88556"/>
              <a:gd name="T2" fmla="*/ 17804 w 49485"/>
              <a:gd name="T3" fmla="*/ 1848 h 88556"/>
              <a:gd name="T4" fmla="*/ 42038 w 49485"/>
              <a:gd name="T5" fmla="*/ 17273 h 88556"/>
              <a:gd name="T6" fmla="*/ 49485 w 49485"/>
              <a:gd name="T7" fmla="*/ 28421 h 88556"/>
              <a:gd name="T8" fmla="*/ 49485 w 49485"/>
              <a:gd name="T9" fmla="*/ 68165 h 88556"/>
              <a:gd name="T10" fmla="*/ 48679 w 49485"/>
              <a:gd name="T11" fmla="*/ 67402 h 88556"/>
              <a:gd name="T12" fmla="*/ 27381 w 49485"/>
              <a:gd name="T13" fmla="*/ 86007 h 88556"/>
              <a:gd name="T14" fmla="*/ 10666 w 49485"/>
              <a:gd name="T15" fmla="*/ 88229 h 88556"/>
              <a:gd name="T16" fmla="*/ 0 w 49485"/>
              <a:gd name="T17" fmla="*/ 85608 h 88556"/>
              <a:gd name="T18" fmla="*/ 0 w 49485"/>
              <a:gd name="T19" fmla="*/ 74328 h 88556"/>
              <a:gd name="T20" fmla="*/ 8217 w 49485"/>
              <a:gd name="T21" fmla="*/ 77879 h 88556"/>
              <a:gd name="T22" fmla="*/ 43650 w 49485"/>
              <a:gd name="T23" fmla="*/ 58258 h 88556"/>
              <a:gd name="T24" fmla="*/ 9385 w 49485"/>
              <a:gd name="T25" fmla="*/ 43488 h 88556"/>
              <a:gd name="T26" fmla="*/ 27877 w 49485"/>
              <a:gd name="T27" fmla="*/ 42345 h 88556"/>
              <a:gd name="T28" fmla="*/ 46571 w 49485"/>
              <a:gd name="T29" fmla="*/ 50650 h 88556"/>
              <a:gd name="T30" fmla="*/ 8367 w 49485"/>
              <a:gd name="T31" fmla="*/ 10384 h 88556"/>
              <a:gd name="T32" fmla="*/ 0 w 49485"/>
              <a:gd name="T33" fmla="*/ 9660 h 88556"/>
              <a:gd name="T34" fmla="*/ 0 w 49485"/>
              <a:gd name="T35" fmla="*/ 0 h 88556"/>
              <a:gd name="T36" fmla="*/ 0 w 49485"/>
              <a:gd name="T37" fmla="*/ 0 h 88556"/>
              <a:gd name="T38" fmla="*/ 49485 w 49485"/>
              <a:gd name="T39" fmla="*/ 88556 h 885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T36" t="T37" r="T38" b="T39"/>
            <a:pathLst>
              <a:path w="49485" h="88556">
                <a:moveTo>
                  <a:pt x="0" y="0"/>
                </a:moveTo>
                <a:lnTo>
                  <a:pt x="17804" y="1848"/>
                </a:lnTo>
                <a:cubicBezTo>
                  <a:pt x="26953" y="4917"/>
                  <a:pt x="35221" y="10046"/>
                  <a:pt x="42038" y="17273"/>
                </a:cubicBezTo>
                <a:lnTo>
                  <a:pt x="49485" y="28421"/>
                </a:lnTo>
                <a:lnTo>
                  <a:pt x="49485" y="68165"/>
                </a:lnTo>
                <a:lnTo>
                  <a:pt x="48679" y="67402"/>
                </a:lnTo>
                <a:cubicBezTo>
                  <a:pt x="44158" y="76914"/>
                  <a:pt x="36868" y="82832"/>
                  <a:pt x="27381" y="86007"/>
                </a:cubicBezTo>
                <a:cubicBezTo>
                  <a:pt x="21870" y="87852"/>
                  <a:pt x="16218" y="88556"/>
                  <a:pt x="10666" y="88229"/>
                </a:cubicBezTo>
                <a:lnTo>
                  <a:pt x="0" y="85608"/>
                </a:lnTo>
                <a:lnTo>
                  <a:pt x="0" y="74328"/>
                </a:lnTo>
                <a:lnTo>
                  <a:pt x="8217" y="77879"/>
                </a:lnTo>
                <a:cubicBezTo>
                  <a:pt x="23406" y="80889"/>
                  <a:pt x="37110" y="74514"/>
                  <a:pt x="43650" y="58258"/>
                </a:cubicBezTo>
                <a:cubicBezTo>
                  <a:pt x="32398" y="53406"/>
                  <a:pt x="21196" y="48580"/>
                  <a:pt x="9385" y="43488"/>
                </a:cubicBezTo>
                <a:cubicBezTo>
                  <a:pt x="14999" y="38738"/>
                  <a:pt x="21831" y="40706"/>
                  <a:pt x="27877" y="42345"/>
                </a:cubicBezTo>
                <a:cubicBezTo>
                  <a:pt x="34214" y="44059"/>
                  <a:pt x="40132" y="47691"/>
                  <a:pt x="46571" y="50650"/>
                </a:cubicBezTo>
                <a:cubicBezTo>
                  <a:pt x="45242" y="31877"/>
                  <a:pt x="29512" y="16020"/>
                  <a:pt x="8367" y="10384"/>
                </a:cubicBezTo>
                <a:lnTo>
                  <a:pt x="0" y="966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127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Shape 7113">
            <a:extLst>
              <a:ext uri="{FF2B5EF4-FFF2-40B4-BE49-F238E27FC236}">
                <a16:creationId xmlns:a16="http://schemas.microsoft.com/office/drawing/2014/main" id="{4182251B-B9CC-F2B4-3F6B-D14ACC10F891}"/>
              </a:ext>
            </a:extLst>
          </p:cNvPr>
          <p:cNvSpPr>
            <a:spLocks/>
          </p:cNvSpPr>
          <p:nvPr/>
        </p:nvSpPr>
        <p:spPr bwMode="auto">
          <a:xfrm>
            <a:off x="179746275" y="1321531838"/>
            <a:ext cx="46694725" cy="18956337"/>
          </a:xfrm>
          <a:custGeom>
            <a:avLst/>
            <a:gdLst>
              <a:gd name="T0" fmla="*/ 0 w 29414"/>
              <a:gd name="T1" fmla="*/ 0 h 11941"/>
              <a:gd name="T2" fmla="*/ 29414 w 29414"/>
              <a:gd name="T3" fmla="*/ 170 h 11941"/>
              <a:gd name="T4" fmla="*/ 29414 w 29414"/>
              <a:gd name="T5" fmla="*/ 11889 h 11941"/>
              <a:gd name="T6" fmla="*/ 20810 w 29414"/>
              <a:gd name="T7" fmla="*/ 11941 h 11941"/>
              <a:gd name="T8" fmla="*/ 0 w 29414"/>
              <a:gd name="T9" fmla="*/ 10075 h 11941"/>
              <a:gd name="T10" fmla="*/ 0 w 29414"/>
              <a:gd name="T11" fmla="*/ 0 h 11941"/>
              <a:gd name="T12" fmla="*/ 0 w 29414"/>
              <a:gd name="T13" fmla="*/ 0 h 11941"/>
              <a:gd name="T14" fmla="*/ 29414 w 29414"/>
              <a:gd name="T15" fmla="*/ 11941 h 119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T12" t="T13" r="T14" b="T15"/>
            <a:pathLst>
              <a:path w="29414" h="11941">
                <a:moveTo>
                  <a:pt x="0" y="0"/>
                </a:moveTo>
                <a:lnTo>
                  <a:pt x="29414" y="170"/>
                </a:lnTo>
                <a:lnTo>
                  <a:pt x="29414" y="11889"/>
                </a:lnTo>
                <a:lnTo>
                  <a:pt x="20810" y="11941"/>
                </a:lnTo>
                <a:lnTo>
                  <a:pt x="0" y="10075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127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Shape 7114">
            <a:extLst>
              <a:ext uri="{FF2B5EF4-FFF2-40B4-BE49-F238E27FC236}">
                <a16:creationId xmlns:a16="http://schemas.microsoft.com/office/drawing/2014/main" id="{C51F2187-B818-596B-813F-6A7043CD3C6E}"/>
              </a:ext>
            </a:extLst>
          </p:cNvPr>
          <p:cNvSpPr>
            <a:spLocks/>
          </p:cNvSpPr>
          <p:nvPr/>
        </p:nvSpPr>
        <p:spPr bwMode="auto">
          <a:xfrm>
            <a:off x="179746275" y="830303775"/>
            <a:ext cx="46694725" cy="353602925"/>
          </a:xfrm>
          <a:custGeom>
            <a:avLst/>
            <a:gdLst>
              <a:gd name="T0" fmla="*/ 0 w 29414"/>
              <a:gd name="T1" fmla="*/ 0 h 222742"/>
              <a:gd name="T2" fmla="*/ 4084 w 29414"/>
              <a:gd name="T3" fmla="*/ 6113 h 222742"/>
              <a:gd name="T4" fmla="*/ 6382 w 29414"/>
              <a:gd name="T5" fmla="*/ 26141 h 222742"/>
              <a:gd name="T6" fmla="*/ 11513 w 29414"/>
              <a:gd name="T7" fmla="*/ 37533 h 222742"/>
              <a:gd name="T8" fmla="*/ 20543 w 29414"/>
              <a:gd name="T9" fmla="*/ 44658 h 222742"/>
              <a:gd name="T10" fmla="*/ 29414 w 29414"/>
              <a:gd name="T11" fmla="*/ 28706 h 222742"/>
              <a:gd name="T12" fmla="*/ 29414 w 29414"/>
              <a:gd name="T13" fmla="*/ 50896 h 222742"/>
              <a:gd name="T14" fmla="*/ 22440 w 29414"/>
              <a:gd name="T15" fmla="*/ 63051 h 222742"/>
              <a:gd name="T16" fmla="*/ 10459 w 29414"/>
              <a:gd name="T17" fmla="*/ 92588 h 222742"/>
              <a:gd name="T18" fmla="*/ 29414 w 29414"/>
              <a:gd name="T19" fmla="*/ 93051 h 222742"/>
              <a:gd name="T20" fmla="*/ 29414 w 29414"/>
              <a:gd name="T21" fmla="*/ 101352 h 222742"/>
              <a:gd name="T22" fmla="*/ 12250 w 29414"/>
              <a:gd name="T23" fmla="*/ 100246 h 222742"/>
              <a:gd name="T24" fmla="*/ 6789 w 29414"/>
              <a:gd name="T25" fmla="*/ 105643 h 222742"/>
              <a:gd name="T26" fmla="*/ 8059 w 29414"/>
              <a:gd name="T27" fmla="*/ 107612 h 222742"/>
              <a:gd name="T28" fmla="*/ 29414 w 29414"/>
              <a:gd name="T29" fmla="*/ 108543 h 222742"/>
              <a:gd name="T30" fmla="*/ 29414 w 29414"/>
              <a:gd name="T31" fmla="*/ 165613 h 222742"/>
              <a:gd name="T32" fmla="*/ 26296 w 29414"/>
              <a:gd name="T33" fmla="*/ 122458 h 222742"/>
              <a:gd name="T34" fmla="*/ 26017 w 29414"/>
              <a:gd name="T35" fmla="*/ 116578 h 222742"/>
              <a:gd name="T36" fmla="*/ 12364 w 29414"/>
              <a:gd name="T37" fmla="*/ 115638 h 222742"/>
              <a:gd name="T38" fmla="*/ 3995 w 29414"/>
              <a:gd name="T39" fmla="*/ 122979 h 222742"/>
              <a:gd name="T40" fmla="*/ 617 w 29414"/>
              <a:gd name="T41" fmla="*/ 187215 h 222742"/>
              <a:gd name="T42" fmla="*/ 1302 w 29414"/>
              <a:gd name="T43" fmla="*/ 214863 h 222742"/>
              <a:gd name="T44" fmla="*/ 0 w 29414"/>
              <a:gd name="T45" fmla="*/ 222742 h 222742"/>
              <a:gd name="T46" fmla="*/ 0 w 29414"/>
              <a:gd name="T47" fmla="*/ 102362 h 222742"/>
              <a:gd name="T48" fmla="*/ 566 w 29414"/>
              <a:gd name="T49" fmla="*/ 101516 h 222742"/>
              <a:gd name="T50" fmla="*/ 0 w 29414"/>
              <a:gd name="T51" fmla="*/ 101484 h 222742"/>
              <a:gd name="T52" fmla="*/ 0 w 29414"/>
              <a:gd name="T53" fmla="*/ 92139 h 222742"/>
              <a:gd name="T54" fmla="*/ 4173 w 29414"/>
              <a:gd name="T55" fmla="*/ 85209 h 222742"/>
              <a:gd name="T56" fmla="*/ 13685 w 29414"/>
              <a:gd name="T57" fmla="*/ 61498 h 222742"/>
              <a:gd name="T58" fmla="*/ 11615 w 29414"/>
              <a:gd name="T59" fmla="*/ 50741 h 222742"/>
              <a:gd name="T60" fmla="*/ 0 w 29414"/>
              <a:gd name="T61" fmla="*/ 39744 h 222742"/>
              <a:gd name="T62" fmla="*/ 0 w 29414"/>
              <a:gd name="T63" fmla="*/ 0 h 222742"/>
              <a:gd name="T64" fmla="*/ 0 w 29414"/>
              <a:gd name="T65" fmla="*/ 0 h 222742"/>
              <a:gd name="T66" fmla="*/ 29414 w 29414"/>
              <a:gd name="T67" fmla="*/ 222742 h 2227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T64" t="T65" r="T66" b="T67"/>
            <a:pathLst>
              <a:path w="29414" h="222742">
                <a:moveTo>
                  <a:pt x="0" y="0"/>
                </a:moveTo>
                <a:lnTo>
                  <a:pt x="4084" y="6113"/>
                </a:lnTo>
                <a:cubicBezTo>
                  <a:pt x="7043" y="12565"/>
                  <a:pt x="8287" y="18801"/>
                  <a:pt x="6382" y="26141"/>
                </a:cubicBezTo>
                <a:cubicBezTo>
                  <a:pt x="5595" y="29202"/>
                  <a:pt x="8986" y="34269"/>
                  <a:pt x="11513" y="37533"/>
                </a:cubicBezTo>
                <a:cubicBezTo>
                  <a:pt x="13888" y="40594"/>
                  <a:pt x="17635" y="42461"/>
                  <a:pt x="20543" y="44658"/>
                </a:cubicBezTo>
                <a:lnTo>
                  <a:pt x="29414" y="28706"/>
                </a:lnTo>
                <a:lnTo>
                  <a:pt x="29414" y="50896"/>
                </a:lnTo>
                <a:lnTo>
                  <a:pt x="22440" y="63051"/>
                </a:lnTo>
                <a:cubicBezTo>
                  <a:pt x="18076" y="72452"/>
                  <a:pt x="14275" y="82313"/>
                  <a:pt x="10459" y="92588"/>
                </a:cubicBezTo>
                <a:lnTo>
                  <a:pt x="29414" y="93051"/>
                </a:lnTo>
                <a:lnTo>
                  <a:pt x="29414" y="101352"/>
                </a:lnTo>
                <a:lnTo>
                  <a:pt x="12250" y="100246"/>
                </a:lnTo>
                <a:cubicBezTo>
                  <a:pt x="10421" y="100195"/>
                  <a:pt x="8605" y="103763"/>
                  <a:pt x="6789" y="105643"/>
                </a:cubicBezTo>
                <a:cubicBezTo>
                  <a:pt x="7221" y="106304"/>
                  <a:pt x="7640" y="106964"/>
                  <a:pt x="8059" y="107612"/>
                </a:cubicBezTo>
                <a:lnTo>
                  <a:pt x="29414" y="108543"/>
                </a:lnTo>
                <a:lnTo>
                  <a:pt x="29414" y="165613"/>
                </a:lnTo>
                <a:lnTo>
                  <a:pt x="26296" y="122458"/>
                </a:lnTo>
                <a:cubicBezTo>
                  <a:pt x="26169" y="120515"/>
                  <a:pt x="26106" y="118584"/>
                  <a:pt x="26017" y="116578"/>
                </a:cubicBezTo>
                <a:cubicBezTo>
                  <a:pt x="21025" y="116235"/>
                  <a:pt x="16695" y="115930"/>
                  <a:pt x="12364" y="115638"/>
                </a:cubicBezTo>
                <a:cubicBezTo>
                  <a:pt x="7386" y="115295"/>
                  <a:pt x="4274" y="116692"/>
                  <a:pt x="3995" y="122979"/>
                </a:cubicBezTo>
                <a:cubicBezTo>
                  <a:pt x="3042" y="144404"/>
                  <a:pt x="1455" y="165778"/>
                  <a:pt x="617" y="187215"/>
                </a:cubicBezTo>
                <a:cubicBezTo>
                  <a:pt x="261" y="196385"/>
                  <a:pt x="1442" y="205668"/>
                  <a:pt x="1302" y="214863"/>
                </a:cubicBezTo>
                <a:lnTo>
                  <a:pt x="0" y="222742"/>
                </a:lnTo>
                <a:lnTo>
                  <a:pt x="0" y="102362"/>
                </a:lnTo>
                <a:lnTo>
                  <a:pt x="566" y="101516"/>
                </a:lnTo>
                <a:lnTo>
                  <a:pt x="0" y="101484"/>
                </a:lnTo>
                <a:lnTo>
                  <a:pt x="0" y="92139"/>
                </a:lnTo>
                <a:lnTo>
                  <a:pt x="4173" y="85209"/>
                </a:lnTo>
                <a:cubicBezTo>
                  <a:pt x="6230" y="76941"/>
                  <a:pt x="10053" y="69156"/>
                  <a:pt x="13685" y="61498"/>
                </a:cubicBezTo>
                <a:cubicBezTo>
                  <a:pt x="15831" y="56989"/>
                  <a:pt x="15018" y="53878"/>
                  <a:pt x="11615" y="50741"/>
                </a:cubicBezTo>
                <a:lnTo>
                  <a:pt x="0" y="39744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127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Shape 7115">
            <a:extLst>
              <a:ext uri="{FF2B5EF4-FFF2-40B4-BE49-F238E27FC236}">
                <a16:creationId xmlns:a16="http://schemas.microsoft.com/office/drawing/2014/main" id="{48AF880D-E638-CFAF-792B-6969558F2097}"/>
              </a:ext>
            </a:extLst>
          </p:cNvPr>
          <p:cNvSpPr>
            <a:spLocks/>
          </p:cNvSpPr>
          <p:nvPr/>
        </p:nvSpPr>
        <p:spPr bwMode="auto">
          <a:xfrm>
            <a:off x="221448313" y="1156387388"/>
            <a:ext cx="4992687" cy="68349812"/>
          </a:xfrm>
          <a:custGeom>
            <a:avLst/>
            <a:gdLst>
              <a:gd name="T0" fmla="*/ 3145 w 3145"/>
              <a:gd name="T1" fmla="*/ 0 h 43055"/>
              <a:gd name="T2" fmla="*/ 3145 w 3145"/>
              <a:gd name="T3" fmla="*/ 43055 h 43055"/>
              <a:gd name="T4" fmla="*/ 1881 w 3145"/>
              <a:gd name="T5" fmla="*/ 26483 h 43055"/>
              <a:gd name="T6" fmla="*/ 340 w 3145"/>
              <a:gd name="T7" fmla="*/ 11416 h 43055"/>
              <a:gd name="T8" fmla="*/ 3145 w 3145"/>
              <a:gd name="T9" fmla="*/ 0 h 43055"/>
              <a:gd name="T10" fmla="*/ 0 w 3145"/>
              <a:gd name="T11" fmla="*/ 0 h 43055"/>
              <a:gd name="T12" fmla="*/ 3145 w 3145"/>
              <a:gd name="T13" fmla="*/ 43055 h 430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T10" t="T11" r="T12" b="T13"/>
            <a:pathLst>
              <a:path w="3145" h="43055">
                <a:moveTo>
                  <a:pt x="3145" y="0"/>
                </a:moveTo>
                <a:lnTo>
                  <a:pt x="3145" y="43055"/>
                </a:lnTo>
                <a:lnTo>
                  <a:pt x="1881" y="26483"/>
                </a:lnTo>
                <a:cubicBezTo>
                  <a:pt x="481" y="21330"/>
                  <a:pt x="0" y="16266"/>
                  <a:pt x="340" y="11416"/>
                </a:cubicBezTo>
                <a:lnTo>
                  <a:pt x="3145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127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" name="Shape 7116">
            <a:extLst>
              <a:ext uri="{FF2B5EF4-FFF2-40B4-BE49-F238E27FC236}">
                <a16:creationId xmlns:a16="http://schemas.microsoft.com/office/drawing/2014/main" id="{7517063C-1629-6F85-19C5-9344A7481562}"/>
              </a:ext>
            </a:extLst>
          </p:cNvPr>
          <p:cNvSpPr>
            <a:spLocks/>
          </p:cNvSpPr>
          <p:nvPr/>
        </p:nvSpPr>
        <p:spPr bwMode="auto">
          <a:xfrm>
            <a:off x="226441000" y="1399974975"/>
            <a:ext cx="100949125" cy="381339725"/>
          </a:xfrm>
          <a:custGeom>
            <a:avLst/>
            <a:gdLst>
              <a:gd name="T0" fmla="*/ 0 w 63590"/>
              <a:gd name="T1" fmla="*/ 0 h 240214"/>
              <a:gd name="T2" fmla="*/ 2877 w 63590"/>
              <a:gd name="T3" fmla="*/ 70 h 240214"/>
              <a:gd name="T4" fmla="*/ 21584 w 63590"/>
              <a:gd name="T5" fmla="*/ 2166 h 240214"/>
              <a:gd name="T6" fmla="*/ 30804 w 63590"/>
              <a:gd name="T7" fmla="*/ 12593 h 240214"/>
              <a:gd name="T8" fmla="*/ 21393 w 63590"/>
              <a:gd name="T9" fmla="*/ 21940 h 240214"/>
              <a:gd name="T10" fmla="*/ 3982 w 63590"/>
              <a:gd name="T11" fmla="*/ 23870 h 240214"/>
              <a:gd name="T12" fmla="*/ 5150 w 63590"/>
              <a:gd name="T13" fmla="*/ 47594 h 240214"/>
              <a:gd name="T14" fmla="*/ 8985 w 63590"/>
              <a:gd name="T15" fmla="*/ 74899 h 240214"/>
              <a:gd name="T16" fmla="*/ 21762 w 63590"/>
              <a:gd name="T17" fmla="*/ 105747 h 240214"/>
              <a:gd name="T18" fmla="*/ 51315 w 63590"/>
              <a:gd name="T19" fmla="*/ 146616 h 240214"/>
              <a:gd name="T20" fmla="*/ 63590 w 63590"/>
              <a:gd name="T21" fmla="*/ 172636 h 240214"/>
              <a:gd name="T22" fmla="*/ 63590 w 63590"/>
              <a:gd name="T23" fmla="*/ 235139 h 240214"/>
              <a:gd name="T24" fmla="*/ 62961 w 63590"/>
              <a:gd name="T25" fmla="*/ 236697 h 240214"/>
              <a:gd name="T26" fmla="*/ 49270 w 63590"/>
              <a:gd name="T27" fmla="*/ 239592 h 240214"/>
              <a:gd name="T28" fmla="*/ 20319 w 63590"/>
              <a:gd name="T29" fmla="*/ 240091 h 240214"/>
              <a:gd name="T30" fmla="*/ 0 w 63590"/>
              <a:gd name="T31" fmla="*/ 240214 h 240214"/>
              <a:gd name="T32" fmla="*/ 0 w 63590"/>
              <a:gd name="T33" fmla="*/ 228495 h 240214"/>
              <a:gd name="T34" fmla="*/ 48152 w 63590"/>
              <a:gd name="T35" fmla="*/ 228772 h 240214"/>
              <a:gd name="T36" fmla="*/ 58274 w 63590"/>
              <a:gd name="T37" fmla="*/ 221558 h 240214"/>
              <a:gd name="T38" fmla="*/ 56636 w 63590"/>
              <a:gd name="T39" fmla="*/ 182874 h 240214"/>
              <a:gd name="T40" fmla="*/ 40278 w 63590"/>
              <a:gd name="T41" fmla="*/ 151023 h 240214"/>
              <a:gd name="T42" fmla="*/ 12922 w 63590"/>
              <a:gd name="T43" fmla="*/ 111399 h 240214"/>
              <a:gd name="T44" fmla="*/ 743 w 63590"/>
              <a:gd name="T45" fmla="*/ 82849 h 240214"/>
              <a:gd name="T46" fmla="*/ 0 w 63590"/>
              <a:gd name="T47" fmla="*/ 72562 h 240214"/>
              <a:gd name="T48" fmla="*/ 0 w 63590"/>
              <a:gd name="T49" fmla="*/ 15493 h 240214"/>
              <a:gd name="T50" fmla="*/ 735 w 63590"/>
              <a:gd name="T51" fmla="*/ 15525 h 240214"/>
              <a:gd name="T52" fmla="*/ 22625 w 63590"/>
              <a:gd name="T53" fmla="*/ 12516 h 240214"/>
              <a:gd name="T54" fmla="*/ 18904 w 63590"/>
              <a:gd name="T55" fmla="*/ 9519 h 240214"/>
              <a:gd name="T56" fmla="*/ 0 w 63590"/>
              <a:gd name="T57" fmla="*/ 8301 h 240214"/>
              <a:gd name="T58" fmla="*/ 0 w 63590"/>
              <a:gd name="T59" fmla="*/ 0 h 240214"/>
              <a:gd name="T60" fmla="*/ 0 w 63590"/>
              <a:gd name="T61" fmla="*/ 0 h 240214"/>
              <a:gd name="T62" fmla="*/ 63590 w 63590"/>
              <a:gd name="T63" fmla="*/ 240214 h 2402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T60" t="T61" r="T62" b="T63"/>
            <a:pathLst>
              <a:path w="63590" h="240214">
                <a:moveTo>
                  <a:pt x="0" y="0"/>
                </a:moveTo>
                <a:lnTo>
                  <a:pt x="2877" y="70"/>
                </a:lnTo>
                <a:cubicBezTo>
                  <a:pt x="9125" y="451"/>
                  <a:pt x="15399" y="1036"/>
                  <a:pt x="21584" y="2166"/>
                </a:cubicBezTo>
                <a:cubicBezTo>
                  <a:pt x="26804" y="3118"/>
                  <a:pt x="30613" y="6611"/>
                  <a:pt x="30804" y="12593"/>
                </a:cubicBezTo>
                <a:cubicBezTo>
                  <a:pt x="31020" y="19120"/>
                  <a:pt x="26334" y="21114"/>
                  <a:pt x="21393" y="21940"/>
                </a:cubicBezTo>
                <a:cubicBezTo>
                  <a:pt x="15958" y="22854"/>
                  <a:pt x="10433" y="23184"/>
                  <a:pt x="3982" y="23870"/>
                </a:cubicBezTo>
                <a:cubicBezTo>
                  <a:pt x="4350" y="31909"/>
                  <a:pt x="4350" y="39783"/>
                  <a:pt x="5150" y="47594"/>
                </a:cubicBezTo>
                <a:cubicBezTo>
                  <a:pt x="6077" y="56725"/>
                  <a:pt x="7792" y="65793"/>
                  <a:pt x="8985" y="74899"/>
                </a:cubicBezTo>
                <a:cubicBezTo>
                  <a:pt x="10484" y="86430"/>
                  <a:pt x="14789" y="96514"/>
                  <a:pt x="21762" y="105747"/>
                </a:cubicBezTo>
                <a:cubicBezTo>
                  <a:pt x="31871" y="119146"/>
                  <a:pt x="41307" y="133128"/>
                  <a:pt x="51315" y="146616"/>
                </a:cubicBezTo>
                <a:lnTo>
                  <a:pt x="63590" y="172636"/>
                </a:lnTo>
                <a:lnTo>
                  <a:pt x="63590" y="235139"/>
                </a:lnTo>
                <a:lnTo>
                  <a:pt x="62961" y="236697"/>
                </a:lnTo>
                <a:cubicBezTo>
                  <a:pt x="60081" y="239211"/>
                  <a:pt x="55899" y="239783"/>
                  <a:pt x="49270" y="239592"/>
                </a:cubicBezTo>
                <a:cubicBezTo>
                  <a:pt x="39618" y="239307"/>
                  <a:pt x="29966" y="239726"/>
                  <a:pt x="20319" y="240091"/>
                </a:cubicBezTo>
                <a:lnTo>
                  <a:pt x="0" y="240214"/>
                </a:lnTo>
                <a:lnTo>
                  <a:pt x="0" y="228495"/>
                </a:lnTo>
                <a:lnTo>
                  <a:pt x="48152" y="228772"/>
                </a:lnTo>
                <a:cubicBezTo>
                  <a:pt x="53372" y="228810"/>
                  <a:pt x="58147" y="227121"/>
                  <a:pt x="58274" y="221558"/>
                </a:cubicBezTo>
                <a:cubicBezTo>
                  <a:pt x="58579" y="208655"/>
                  <a:pt x="59684" y="195168"/>
                  <a:pt x="56636" y="182874"/>
                </a:cubicBezTo>
                <a:cubicBezTo>
                  <a:pt x="53842" y="171571"/>
                  <a:pt x="46666" y="161081"/>
                  <a:pt x="40278" y="151023"/>
                </a:cubicBezTo>
                <a:cubicBezTo>
                  <a:pt x="31655" y="137472"/>
                  <a:pt x="21317" y="125089"/>
                  <a:pt x="12922" y="111399"/>
                </a:cubicBezTo>
                <a:cubicBezTo>
                  <a:pt x="7576" y="102661"/>
                  <a:pt x="2318" y="92768"/>
                  <a:pt x="743" y="82849"/>
                </a:cubicBezTo>
                <a:lnTo>
                  <a:pt x="0" y="72562"/>
                </a:lnTo>
                <a:lnTo>
                  <a:pt x="0" y="15493"/>
                </a:lnTo>
                <a:lnTo>
                  <a:pt x="735" y="15525"/>
                </a:lnTo>
                <a:cubicBezTo>
                  <a:pt x="8081" y="15460"/>
                  <a:pt x="15392" y="14733"/>
                  <a:pt x="22625" y="12516"/>
                </a:cubicBezTo>
                <a:cubicBezTo>
                  <a:pt x="21406" y="10827"/>
                  <a:pt x="20174" y="9621"/>
                  <a:pt x="18904" y="9519"/>
                </a:cubicBezTo>
                <a:lnTo>
                  <a:pt x="0" y="8301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127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" name="Shape 7117">
            <a:extLst>
              <a:ext uri="{FF2B5EF4-FFF2-40B4-BE49-F238E27FC236}">
                <a16:creationId xmlns:a16="http://schemas.microsoft.com/office/drawing/2014/main" id="{53C71DD7-0A9E-9203-9AA7-2715CA822B41}"/>
              </a:ext>
            </a:extLst>
          </p:cNvPr>
          <p:cNvSpPr>
            <a:spLocks/>
          </p:cNvSpPr>
          <p:nvPr/>
        </p:nvSpPr>
        <p:spPr bwMode="auto">
          <a:xfrm>
            <a:off x="226441000" y="1556756475"/>
            <a:ext cx="100949125" cy="160818513"/>
          </a:xfrm>
          <a:custGeom>
            <a:avLst/>
            <a:gdLst>
              <a:gd name="T0" fmla="*/ 44596 w 63590"/>
              <a:gd name="T1" fmla="*/ 0 h 101303"/>
              <a:gd name="T2" fmla="*/ 63590 w 63590"/>
              <a:gd name="T3" fmla="*/ 1722 h 101303"/>
              <a:gd name="T4" fmla="*/ 63590 w 63590"/>
              <a:gd name="T5" fmla="*/ 11191 h 101303"/>
              <a:gd name="T6" fmla="*/ 61297 w 63590"/>
              <a:gd name="T7" fmla="*/ 10727 h 101303"/>
              <a:gd name="T8" fmla="*/ 12973 w 63590"/>
              <a:gd name="T9" fmla="*/ 24722 h 101303"/>
              <a:gd name="T10" fmla="*/ 7296 w 63590"/>
              <a:gd name="T11" fmla="*/ 33764 h 101303"/>
              <a:gd name="T12" fmla="*/ 29674 w 63590"/>
              <a:gd name="T13" fmla="*/ 27491 h 101303"/>
              <a:gd name="T14" fmla="*/ 7322 w 63590"/>
              <a:gd name="T15" fmla="*/ 68931 h 101303"/>
              <a:gd name="T16" fmla="*/ 10103 w 63590"/>
              <a:gd name="T17" fmla="*/ 66670 h 101303"/>
              <a:gd name="T18" fmla="*/ 59709 w 63590"/>
              <a:gd name="T19" fmla="*/ 32736 h 101303"/>
              <a:gd name="T20" fmla="*/ 63590 w 63590"/>
              <a:gd name="T21" fmla="*/ 31034 h 101303"/>
              <a:gd name="T22" fmla="*/ 63590 w 63590"/>
              <a:gd name="T23" fmla="*/ 42683 h 101303"/>
              <a:gd name="T24" fmla="*/ 34093 w 63590"/>
              <a:gd name="T25" fmla="*/ 60104 h 101303"/>
              <a:gd name="T26" fmla="*/ 13126 w 63590"/>
              <a:gd name="T27" fmla="*/ 76703 h 101303"/>
              <a:gd name="T28" fmla="*/ 61462 w 63590"/>
              <a:gd name="T29" fmla="*/ 87130 h 101303"/>
              <a:gd name="T30" fmla="*/ 63590 w 63590"/>
              <a:gd name="T31" fmla="*/ 85857 h 101303"/>
              <a:gd name="T32" fmla="*/ 63590 w 63590"/>
              <a:gd name="T33" fmla="*/ 95337 h 101303"/>
              <a:gd name="T34" fmla="*/ 50527 w 63590"/>
              <a:gd name="T35" fmla="*/ 99868 h 101303"/>
              <a:gd name="T36" fmla="*/ 8388 w 63590"/>
              <a:gd name="T37" fmla="*/ 84679 h 101303"/>
              <a:gd name="T38" fmla="*/ 0 w 63590"/>
              <a:gd name="T39" fmla="*/ 99299 h 101303"/>
              <a:gd name="T40" fmla="*/ 0 w 63590"/>
              <a:gd name="T41" fmla="*/ 77109 h 101303"/>
              <a:gd name="T42" fmla="*/ 200 w 63590"/>
              <a:gd name="T43" fmla="*/ 76749 h 101303"/>
              <a:gd name="T44" fmla="*/ 0 w 63590"/>
              <a:gd name="T45" fmla="*/ 74123 h 101303"/>
              <a:gd name="T46" fmla="*/ 0 w 63590"/>
              <a:gd name="T47" fmla="*/ 31068 h 101303"/>
              <a:gd name="T48" fmla="*/ 583 w 63590"/>
              <a:gd name="T49" fmla="*/ 28696 h 101303"/>
              <a:gd name="T50" fmla="*/ 19793 w 63590"/>
              <a:gd name="T51" fmla="*/ 7945 h 101303"/>
              <a:gd name="T52" fmla="*/ 44596 w 63590"/>
              <a:gd name="T53" fmla="*/ 0 h 101303"/>
              <a:gd name="T54" fmla="*/ 0 w 63590"/>
              <a:gd name="T55" fmla="*/ 0 h 101303"/>
              <a:gd name="T56" fmla="*/ 63590 w 63590"/>
              <a:gd name="T57" fmla="*/ 101303 h 1013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T54" t="T55" r="T56" b="T57"/>
            <a:pathLst>
              <a:path w="63590" h="101303">
                <a:moveTo>
                  <a:pt x="44596" y="0"/>
                </a:moveTo>
                <a:lnTo>
                  <a:pt x="63590" y="1722"/>
                </a:lnTo>
                <a:lnTo>
                  <a:pt x="63590" y="11191"/>
                </a:lnTo>
                <a:lnTo>
                  <a:pt x="61297" y="10727"/>
                </a:lnTo>
                <a:cubicBezTo>
                  <a:pt x="42285" y="6205"/>
                  <a:pt x="26638" y="11768"/>
                  <a:pt x="12973" y="24722"/>
                </a:cubicBezTo>
                <a:cubicBezTo>
                  <a:pt x="10509" y="27059"/>
                  <a:pt x="9151" y="30717"/>
                  <a:pt x="7296" y="33764"/>
                </a:cubicBezTo>
                <a:cubicBezTo>
                  <a:pt x="26295" y="19909"/>
                  <a:pt x="26295" y="19909"/>
                  <a:pt x="29674" y="27491"/>
                </a:cubicBezTo>
                <a:cubicBezTo>
                  <a:pt x="13367" y="36406"/>
                  <a:pt x="32" y="44661"/>
                  <a:pt x="7322" y="68931"/>
                </a:cubicBezTo>
                <a:cubicBezTo>
                  <a:pt x="8338" y="68118"/>
                  <a:pt x="9303" y="67483"/>
                  <a:pt x="10103" y="66670"/>
                </a:cubicBezTo>
                <a:cubicBezTo>
                  <a:pt x="24543" y="52002"/>
                  <a:pt x="41955" y="42070"/>
                  <a:pt x="59709" y="32736"/>
                </a:cubicBezTo>
                <a:lnTo>
                  <a:pt x="63590" y="31034"/>
                </a:lnTo>
                <a:lnTo>
                  <a:pt x="63590" y="42683"/>
                </a:lnTo>
                <a:lnTo>
                  <a:pt x="34093" y="60104"/>
                </a:lnTo>
                <a:cubicBezTo>
                  <a:pt x="26931" y="64778"/>
                  <a:pt x="20555" y="70747"/>
                  <a:pt x="13126" y="76703"/>
                </a:cubicBezTo>
                <a:cubicBezTo>
                  <a:pt x="28899" y="90305"/>
                  <a:pt x="44926" y="93645"/>
                  <a:pt x="61462" y="87130"/>
                </a:cubicBezTo>
                <a:lnTo>
                  <a:pt x="63590" y="85857"/>
                </a:lnTo>
                <a:lnTo>
                  <a:pt x="63590" y="95337"/>
                </a:lnTo>
                <a:lnTo>
                  <a:pt x="50527" y="99868"/>
                </a:lnTo>
                <a:cubicBezTo>
                  <a:pt x="34995" y="101303"/>
                  <a:pt x="20860" y="96680"/>
                  <a:pt x="8388" y="84679"/>
                </a:cubicBezTo>
                <a:lnTo>
                  <a:pt x="0" y="99299"/>
                </a:lnTo>
                <a:lnTo>
                  <a:pt x="0" y="77109"/>
                </a:lnTo>
                <a:lnTo>
                  <a:pt x="200" y="76749"/>
                </a:lnTo>
                <a:lnTo>
                  <a:pt x="0" y="74123"/>
                </a:lnTo>
                <a:lnTo>
                  <a:pt x="0" y="31068"/>
                </a:lnTo>
                <a:lnTo>
                  <a:pt x="583" y="28696"/>
                </a:lnTo>
                <a:cubicBezTo>
                  <a:pt x="4353" y="20096"/>
                  <a:pt x="11018" y="12847"/>
                  <a:pt x="19793" y="7945"/>
                </a:cubicBezTo>
                <a:cubicBezTo>
                  <a:pt x="27947" y="3399"/>
                  <a:pt x="36160" y="840"/>
                  <a:pt x="44596" y="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127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" name="Shape 7118">
            <a:extLst>
              <a:ext uri="{FF2B5EF4-FFF2-40B4-BE49-F238E27FC236}">
                <a16:creationId xmlns:a16="http://schemas.microsoft.com/office/drawing/2014/main" id="{EA036BD6-BB32-9080-7C26-7BAD700CD476}"/>
              </a:ext>
            </a:extLst>
          </p:cNvPr>
          <p:cNvSpPr>
            <a:spLocks/>
          </p:cNvSpPr>
          <p:nvPr/>
        </p:nvSpPr>
        <p:spPr bwMode="auto">
          <a:xfrm>
            <a:off x="327390125" y="2145769147"/>
            <a:ext cx="12387263" cy="99223513"/>
          </a:xfrm>
          <a:custGeom>
            <a:avLst/>
            <a:gdLst>
              <a:gd name="T0" fmla="*/ 0 w 7803"/>
              <a:gd name="T1" fmla="*/ 0 h 62503"/>
              <a:gd name="T2" fmla="*/ 4731 w 7803"/>
              <a:gd name="T3" fmla="*/ 10029 h 62503"/>
              <a:gd name="T4" fmla="*/ 5251 w 7803"/>
              <a:gd name="T5" fmla="*/ 49507 h 62503"/>
              <a:gd name="T6" fmla="*/ 0 w 7803"/>
              <a:gd name="T7" fmla="*/ 62503 h 62503"/>
              <a:gd name="T8" fmla="*/ 0 w 7803"/>
              <a:gd name="T9" fmla="*/ 0 h 62503"/>
              <a:gd name="T10" fmla="*/ 0 w 7803"/>
              <a:gd name="T11" fmla="*/ 0 h 62503"/>
              <a:gd name="T12" fmla="*/ 7803 w 7803"/>
              <a:gd name="T13" fmla="*/ 62503 h 625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T10" t="T11" r="T12" b="T13"/>
            <a:pathLst>
              <a:path w="7803" h="62503">
                <a:moveTo>
                  <a:pt x="0" y="0"/>
                </a:moveTo>
                <a:lnTo>
                  <a:pt x="4731" y="10029"/>
                </a:lnTo>
                <a:cubicBezTo>
                  <a:pt x="7641" y="22662"/>
                  <a:pt x="7803" y="35867"/>
                  <a:pt x="5251" y="49507"/>
                </a:cubicBezTo>
                <a:lnTo>
                  <a:pt x="0" y="62503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127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" name="Shape 7119">
            <a:extLst>
              <a:ext uri="{FF2B5EF4-FFF2-40B4-BE49-F238E27FC236}">
                <a16:creationId xmlns:a16="http://schemas.microsoft.com/office/drawing/2014/main" id="{AAE4DF80-C105-F94A-B1BA-1198D13E2BB2}"/>
              </a:ext>
            </a:extLst>
          </p:cNvPr>
          <p:cNvSpPr>
            <a:spLocks/>
          </p:cNvSpPr>
          <p:nvPr/>
        </p:nvSpPr>
        <p:spPr bwMode="auto">
          <a:xfrm>
            <a:off x="327390125" y="1863923438"/>
            <a:ext cx="13536613" cy="20635912"/>
          </a:xfrm>
          <a:custGeom>
            <a:avLst/>
            <a:gdLst>
              <a:gd name="T0" fmla="*/ 2306 w 8527"/>
              <a:gd name="T1" fmla="*/ 338 h 12999"/>
              <a:gd name="T2" fmla="*/ 7854 w 8527"/>
              <a:gd name="T3" fmla="*/ 3902 h 12999"/>
              <a:gd name="T4" fmla="*/ 1060 w 8527"/>
              <a:gd name="T5" fmla="*/ 12373 h 12999"/>
              <a:gd name="T6" fmla="*/ 0 w 8527"/>
              <a:gd name="T7" fmla="*/ 12999 h 12999"/>
              <a:gd name="T8" fmla="*/ 0 w 8527"/>
              <a:gd name="T9" fmla="*/ 1349 h 12999"/>
              <a:gd name="T10" fmla="*/ 2306 w 8527"/>
              <a:gd name="T11" fmla="*/ 338 h 12999"/>
              <a:gd name="T12" fmla="*/ 0 w 8527"/>
              <a:gd name="T13" fmla="*/ 0 h 12999"/>
              <a:gd name="T14" fmla="*/ 8527 w 8527"/>
              <a:gd name="T15" fmla="*/ 12999 h 129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T12" t="T13" r="T14" b="T15"/>
            <a:pathLst>
              <a:path w="8527" h="12999">
                <a:moveTo>
                  <a:pt x="2306" y="338"/>
                </a:moveTo>
                <a:cubicBezTo>
                  <a:pt x="4409" y="0"/>
                  <a:pt x="6406" y="708"/>
                  <a:pt x="7854" y="3902"/>
                </a:cubicBezTo>
                <a:cubicBezTo>
                  <a:pt x="8527" y="5375"/>
                  <a:pt x="4057" y="10481"/>
                  <a:pt x="1060" y="12373"/>
                </a:cubicBezTo>
                <a:lnTo>
                  <a:pt x="0" y="12999"/>
                </a:lnTo>
                <a:lnTo>
                  <a:pt x="0" y="1349"/>
                </a:lnTo>
                <a:lnTo>
                  <a:pt x="2306" y="338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127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9" name="Shape 7120">
            <a:extLst>
              <a:ext uri="{FF2B5EF4-FFF2-40B4-BE49-F238E27FC236}">
                <a16:creationId xmlns:a16="http://schemas.microsoft.com/office/drawing/2014/main" id="{E7D4E8AB-B3E4-A646-4FAE-5371C6AFAEAD}"/>
              </a:ext>
            </a:extLst>
          </p:cNvPr>
          <p:cNvSpPr>
            <a:spLocks/>
          </p:cNvSpPr>
          <p:nvPr/>
        </p:nvSpPr>
        <p:spPr bwMode="auto">
          <a:xfrm>
            <a:off x="327390125" y="1840168088"/>
            <a:ext cx="126984125" cy="148613812"/>
          </a:xfrm>
          <a:custGeom>
            <a:avLst/>
            <a:gdLst>
              <a:gd name="T0" fmla="*/ 0 w 79990"/>
              <a:gd name="T1" fmla="*/ 0 h 93615"/>
              <a:gd name="T2" fmla="*/ 7143 w 79990"/>
              <a:gd name="T3" fmla="*/ 648 h 93615"/>
              <a:gd name="T4" fmla="*/ 73094 w 79990"/>
              <a:gd name="T5" fmla="*/ 5563 h 93615"/>
              <a:gd name="T6" fmla="*/ 79177 w 79990"/>
              <a:gd name="T7" fmla="*/ 8001 h 93615"/>
              <a:gd name="T8" fmla="*/ 78161 w 79990"/>
              <a:gd name="T9" fmla="*/ 15418 h 93615"/>
              <a:gd name="T10" fmla="*/ 42347 w 79990"/>
              <a:gd name="T11" fmla="*/ 64300 h 93615"/>
              <a:gd name="T12" fmla="*/ 18086 w 79990"/>
              <a:gd name="T13" fmla="*/ 87343 h 93615"/>
              <a:gd name="T14" fmla="*/ 0 w 79990"/>
              <a:gd name="T15" fmla="*/ 93615 h 93615"/>
              <a:gd name="T16" fmla="*/ 0 w 79990"/>
              <a:gd name="T17" fmla="*/ 84135 h 93615"/>
              <a:gd name="T18" fmla="*/ 21924 w 79990"/>
              <a:gd name="T19" fmla="*/ 71022 h 93615"/>
              <a:gd name="T20" fmla="*/ 40023 w 79990"/>
              <a:gd name="T21" fmla="*/ 48539 h 93615"/>
              <a:gd name="T22" fmla="*/ 56698 w 79990"/>
              <a:gd name="T23" fmla="*/ 24016 h 93615"/>
              <a:gd name="T24" fmla="*/ 58311 w 79990"/>
              <a:gd name="T25" fmla="*/ 21273 h 93615"/>
              <a:gd name="T26" fmla="*/ 0 w 79990"/>
              <a:gd name="T27" fmla="*/ 9469 h 93615"/>
              <a:gd name="T28" fmla="*/ 0 w 79990"/>
              <a:gd name="T29" fmla="*/ 0 h 93615"/>
              <a:gd name="T30" fmla="*/ 0 w 79990"/>
              <a:gd name="T31" fmla="*/ 0 h 93615"/>
              <a:gd name="T32" fmla="*/ 79990 w 79990"/>
              <a:gd name="T33" fmla="*/ 93615 h 936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T30" t="T31" r="T32" b="T33"/>
            <a:pathLst>
              <a:path w="79990" h="93615">
                <a:moveTo>
                  <a:pt x="0" y="0"/>
                </a:moveTo>
                <a:lnTo>
                  <a:pt x="7143" y="648"/>
                </a:lnTo>
                <a:cubicBezTo>
                  <a:pt x="28847" y="6248"/>
                  <a:pt x="50818" y="11024"/>
                  <a:pt x="73094" y="5563"/>
                </a:cubicBezTo>
                <a:cubicBezTo>
                  <a:pt x="74923" y="5118"/>
                  <a:pt x="78593" y="6528"/>
                  <a:pt x="79177" y="8001"/>
                </a:cubicBezTo>
                <a:cubicBezTo>
                  <a:pt x="79990" y="10046"/>
                  <a:pt x="79457" y="13602"/>
                  <a:pt x="78161" y="15418"/>
                </a:cubicBezTo>
                <a:cubicBezTo>
                  <a:pt x="66414" y="31877"/>
                  <a:pt x="54679" y="48362"/>
                  <a:pt x="42347" y="64300"/>
                </a:cubicBezTo>
                <a:cubicBezTo>
                  <a:pt x="35203" y="73540"/>
                  <a:pt x="27218" y="81461"/>
                  <a:pt x="18086" y="87343"/>
                </a:cubicBezTo>
                <a:lnTo>
                  <a:pt x="0" y="93615"/>
                </a:lnTo>
                <a:lnTo>
                  <a:pt x="0" y="84135"/>
                </a:lnTo>
                <a:lnTo>
                  <a:pt x="21924" y="71022"/>
                </a:lnTo>
                <a:cubicBezTo>
                  <a:pt x="29000" y="64910"/>
                  <a:pt x="35083" y="57449"/>
                  <a:pt x="40023" y="48539"/>
                </a:cubicBezTo>
                <a:cubicBezTo>
                  <a:pt x="44836" y="39878"/>
                  <a:pt x="51110" y="32169"/>
                  <a:pt x="56698" y="24016"/>
                </a:cubicBezTo>
                <a:cubicBezTo>
                  <a:pt x="57575" y="22733"/>
                  <a:pt x="58286" y="21323"/>
                  <a:pt x="58311" y="21273"/>
                </a:cubicBezTo>
                <a:lnTo>
                  <a:pt x="0" y="9469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127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" name="Shape 7121">
            <a:extLst>
              <a:ext uri="{FF2B5EF4-FFF2-40B4-BE49-F238E27FC236}">
                <a16:creationId xmlns:a16="http://schemas.microsoft.com/office/drawing/2014/main" id="{09C51AF3-8BA5-0B60-1228-AEA074DC9E21}"/>
              </a:ext>
            </a:extLst>
          </p:cNvPr>
          <p:cNvSpPr>
            <a:spLocks/>
          </p:cNvSpPr>
          <p:nvPr/>
        </p:nvSpPr>
        <p:spPr bwMode="auto">
          <a:xfrm>
            <a:off x="352396425" y="2145769147"/>
            <a:ext cx="21813838" cy="61452125"/>
          </a:xfrm>
          <a:custGeom>
            <a:avLst/>
            <a:gdLst>
              <a:gd name="T0" fmla="*/ 1041 w 13741"/>
              <a:gd name="T1" fmla="*/ 0 h 38710"/>
              <a:gd name="T2" fmla="*/ 2819 w 13741"/>
              <a:gd name="T3" fmla="*/ 419 h 38710"/>
              <a:gd name="T4" fmla="*/ 5652 w 13741"/>
              <a:gd name="T5" fmla="*/ 279 h 38710"/>
              <a:gd name="T6" fmla="*/ 6198 w 13741"/>
              <a:gd name="T7" fmla="*/ 1372 h 38710"/>
              <a:gd name="T8" fmla="*/ 9182 w 13741"/>
              <a:gd name="T9" fmla="*/ 7277 h 38710"/>
              <a:gd name="T10" fmla="*/ 11595 w 13741"/>
              <a:gd name="T11" fmla="*/ 13500 h 38710"/>
              <a:gd name="T12" fmla="*/ 13741 w 13741"/>
              <a:gd name="T13" fmla="*/ 18504 h 38710"/>
              <a:gd name="T14" fmla="*/ 11709 w 13741"/>
              <a:gd name="T15" fmla="*/ 25260 h 38710"/>
              <a:gd name="T16" fmla="*/ 10858 w 13741"/>
              <a:gd name="T17" fmla="*/ 30112 h 38710"/>
              <a:gd name="T18" fmla="*/ 8776 w 13741"/>
              <a:gd name="T19" fmla="*/ 34227 h 38710"/>
              <a:gd name="T20" fmla="*/ 7696 w 13741"/>
              <a:gd name="T21" fmla="*/ 36373 h 38710"/>
              <a:gd name="T22" fmla="*/ 4458 w 13741"/>
              <a:gd name="T23" fmla="*/ 37249 h 38710"/>
              <a:gd name="T24" fmla="*/ 2197 w 13741"/>
              <a:gd name="T25" fmla="*/ 38710 h 38710"/>
              <a:gd name="T26" fmla="*/ 1727 w 13741"/>
              <a:gd name="T27" fmla="*/ 36119 h 38710"/>
              <a:gd name="T28" fmla="*/ 737 w 13741"/>
              <a:gd name="T29" fmla="*/ 33464 h 38710"/>
              <a:gd name="T30" fmla="*/ 902 w 13741"/>
              <a:gd name="T31" fmla="*/ 30937 h 38710"/>
              <a:gd name="T32" fmla="*/ 1207 w 13741"/>
              <a:gd name="T33" fmla="*/ 26391 h 38710"/>
              <a:gd name="T34" fmla="*/ 2781 w 13741"/>
              <a:gd name="T35" fmla="*/ 21908 h 38710"/>
              <a:gd name="T36" fmla="*/ 2718 w 13741"/>
              <a:gd name="T37" fmla="*/ 17386 h 38710"/>
              <a:gd name="T38" fmla="*/ 2667 w 13741"/>
              <a:gd name="T39" fmla="*/ 13449 h 38710"/>
              <a:gd name="T40" fmla="*/ 876 w 13741"/>
              <a:gd name="T41" fmla="*/ 9525 h 38710"/>
              <a:gd name="T42" fmla="*/ 267 w 13741"/>
              <a:gd name="T43" fmla="*/ 5537 h 38710"/>
              <a:gd name="T44" fmla="*/ 0 w 13741"/>
              <a:gd name="T45" fmla="*/ 3759 h 38710"/>
              <a:gd name="T46" fmla="*/ 749 w 13741"/>
              <a:gd name="T47" fmla="*/ 1842 h 38710"/>
              <a:gd name="T48" fmla="*/ 1041 w 13741"/>
              <a:gd name="T49" fmla="*/ 0 h 38710"/>
              <a:gd name="T50" fmla="*/ 0 w 13741"/>
              <a:gd name="T51" fmla="*/ 0 h 38710"/>
              <a:gd name="T52" fmla="*/ 13741 w 13741"/>
              <a:gd name="T53" fmla="*/ 38710 h 387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T50" t="T51" r="T52" b="T53"/>
            <a:pathLst>
              <a:path w="13741" h="38710">
                <a:moveTo>
                  <a:pt x="1041" y="0"/>
                </a:moveTo>
                <a:cubicBezTo>
                  <a:pt x="2819" y="419"/>
                  <a:pt x="5652" y="279"/>
                  <a:pt x="6198" y="1372"/>
                </a:cubicBezTo>
                <a:cubicBezTo>
                  <a:pt x="9182" y="7277"/>
                  <a:pt x="11595" y="13500"/>
                  <a:pt x="13741" y="18504"/>
                </a:cubicBezTo>
                <a:cubicBezTo>
                  <a:pt x="11709" y="25260"/>
                  <a:pt x="10858" y="30112"/>
                  <a:pt x="8776" y="34227"/>
                </a:cubicBezTo>
                <a:cubicBezTo>
                  <a:pt x="7696" y="36373"/>
                  <a:pt x="4458" y="37249"/>
                  <a:pt x="2197" y="38710"/>
                </a:cubicBezTo>
                <a:cubicBezTo>
                  <a:pt x="1727" y="36119"/>
                  <a:pt x="737" y="33464"/>
                  <a:pt x="902" y="30937"/>
                </a:cubicBezTo>
                <a:cubicBezTo>
                  <a:pt x="1207" y="26391"/>
                  <a:pt x="2781" y="21908"/>
                  <a:pt x="2718" y="17386"/>
                </a:cubicBezTo>
                <a:cubicBezTo>
                  <a:pt x="2667" y="13449"/>
                  <a:pt x="876" y="9525"/>
                  <a:pt x="267" y="5537"/>
                </a:cubicBezTo>
                <a:cubicBezTo>
                  <a:pt x="0" y="3759"/>
                  <a:pt x="749" y="1842"/>
                  <a:pt x="1041" y="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127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1" name="Shape 7122">
            <a:extLst>
              <a:ext uri="{FF2B5EF4-FFF2-40B4-BE49-F238E27FC236}">
                <a16:creationId xmlns:a16="http://schemas.microsoft.com/office/drawing/2014/main" id="{8AC1D787-170A-9DC2-B07B-53976A62FAE3}"/>
              </a:ext>
            </a:extLst>
          </p:cNvPr>
          <p:cNvSpPr>
            <a:spLocks/>
          </p:cNvSpPr>
          <p:nvPr/>
        </p:nvSpPr>
        <p:spPr bwMode="auto">
          <a:xfrm>
            <a:off x="32011938" y="2145769147"/>
            <a:ext cx="72035987" cy="189231587"/>
          </a:xfrm>
          <a:custGeom>
            <a:avLst/>
            <a:gdLst>
              <a:gd name="T0" fmla="*/ 45377 w 45377"/>
              <a:gd name="T1" fmla="*/ 0 h 119201"/>
              <a:gd name="T2" fmla="*/ 45377 w 45377"/>
              <a:gd name="T3" fmla="*/ 19356 h 119201"/>
              <a:gd name="T4" fmla="*/ 25172 w 45377"/>
              <a:gd name="T5" fmla="*/ 40843 h 119201"/>
              <a:gd name="T6" fmla="*/ 22695 w 45377"/>
              <a:gd name="T7" fmla="*/ 49772 h 119201"/>
              <a:gd name="T8" fmla="*/ 35700 w 45377"/>
              <a:gd name="T9" fmla="*/ 43828 h 119201"/>
              <a:gd name="T10" fmla="*/ 39154 w 45377"/>
              <a:gd name="T11" fmla="*/ 41212 h 119201"/>
              <a:gd name="T12" fmla="*/ 45377 w 45377"/>
              <a:gd name="T13" fmla="*/ 33874 h 119201"/>
              <a:gd name="T14" fmla="*/ 45377 w 45377"/>
              <a:gd name="T15" fmla="*/ 119201 h 119201"/>
              <a:gd name="T16" fmla="*/ 22479 w 45377"/>
              <a:gd name="T17" fmla="*/ 117666 h 119201"/>
              <a:gd name="T18" fmla="*/ 15875 w 45377"/>
              <a:gd name="T19" fmla="*/ 113297 h 119201"/>
              <a:gd name="T20" fmla="*/ 10973 w 45377"/>
              <a:gd name="T21" fmla="*/ 45060 h 119201"/>
              <a:gd name="T22" fmla="*/ 25654 w 45377"/>
              <a:gd name="T23" fmla="*/ 25095 h 119201"/>
              <a:gd name="T24" fmla="*/ 45377 w 45377"/>
              <a:gd name="T25" fmla="*/ 0 h 119201"/>
              <a:gd name="T26" fmla="*/ 0 w 45377"/>
              <a:gd name="T27" fmla="*/ 0 h 119201"/>
              <a:gd name="T28" fmla="*/ 45377 w 45377"/>
              <a:gd name="T29" fmla="*/ 119201 h 1192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T26" t="T27" r="T28" b="T29"/>
            <a:pathLst>
              <a:path w="45377" h="119201">
                <a:moveTo>
                  <a:pt x="45377" y="0"/>
                </a:moveTo>
                <a:lnTo>
                  <a:pt x="45377" y="19356"/>
                </a:lnTo>
                <a:lnTo>
                  <a:pt x="25172" y="40843"/>
                </a:lnTo>
                <a:cubicBezTo>
                  <a:pt x="23355" y="42939"/>
                  <a:pt x="23432" y="46901"/>
                  <a:pt x="22695" y="49772"/>
                </a:cubicBezTo>
                <a:cubicBezTo>
                  <a:pt x="27991" y="47371"/>
                  <a:pt x="31890" y="45695"/>
                  <a:pt x="35700" y="43828"/>
                </a:cubicBezTo>
                <a:cubicBezTo>
                  <a:pt x="36970" y="43206"/>
                  <a:pt x="38214" y="42291"/>
                  <a:pt x="39154" y="41212"/>
                </a:cubicBezTo>
                <a:lnTo>
                  <a:pt x="45377" y="33874"/>
                </a:lnTo>
                <a:lnTo>
                  <a:pt x="45377" y="119201"/>
                </a:lnTo>
                <a:lnTo>
                  <a:pt x="22479" y="117666"/>
                </a:lnTo>
                <a:cubicBezTo>
                  <a:pt x="20193" y="117475"/>
                  <a:pt x="17374" y="115367"/>
                  <a:pt x="15875" y="113297"/>
                </a:cubicBezTo>
                <a:cubicBezTo>
                  <a:pt x="0" y="91339"/>
                  <a:pt x="4204" y="67818"/>
                  <a:pt x="10973" y="45060"/>
                </a:cubicBezTo>
                <a:cubicBezTo>
                  <a:pt x="13233" y="37440"/>
                  <a:pt x="20511" y="31610"/>
                  <a:pt x="25654" y="25095"/>
                </a:cubicBezTo>
                <a:lnTo>
                  <a:pt x="45377" y="0"/>
                </a:lnTo>
                <a:close/>
              </a:path>
            </a:pathLst>
          </a:custGeom>
          <a:solidFill>
            <a:srgbClr val="D3D9E7"/>
          </a:soli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127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2" name="Shape 7123">
            <a:extLst>
              <a:ext uri="{FF2B5EF4-FFF2-40B4-BE49-F238E27FC236}">
                <a16:creationId xmlns:a16="http://schemas.microsoft.com/office/drawing/2014/main" id="{072FDBB1-D99C-087B-EB90-A30CE1704B82}"/>
              </a:ext>
            </a:extLst>
          </p:cNvPr>
          <p:cNvSpPr>
            <a:spLocks/>
          </p:cNvSpPr>
          <p:nvPr/>
        </p:nvSpPr>
        <p:spPr bwMode="auto">
          <a:xfrm>
            <a:off x="104047925" y="2145769147"/>
            <a:ext cx="217136663" cy="328002900"/>
          </a:xfrm>
          <a:custGeom>
            <a:avLst/>
            <a:gdLst>
              <a:gd name="T0" fmla="*/ 43942 w 136779"/>
              <a:gd name="T1" fmla="*/ 178 h 206616"/>
              <a:gd name="T2" fmla="*/ 44018 w 136779"/>
              <a:gd name="T3" fmla="*/ 113182 h 206616"/>
              <a:gd name="T4" fmla="*/ 46660 w 136779"/>
              <a:gd name="T5" fmla="*/ 113627 h 206616"/>
              <a:gd name="T6" fmla="*/ 48984 w 136779"/>
              <a:gd name="T7" fmla="*/ 99568 h 206616"/>
              <a:gd name="T8" fmla="*/ 48298 w 136779"/>
              <a:gd name="T9" fmla="*/ 71920 h 206616"/>
              <a:gd name="T10" fmla="*/ 51676 w 136779"/>
              <a:gd name="T11" fmla="*/ 7683 h 206616"/>
              <a:gd name="T12" fmla="*/ 60046 w 136779"/>
              <a:gd name="T13" fmla="*/ 343 h 206616"/>
              <a:gd name="T14" fmla="*/ 73698 w 136779"/>
              <a:gd name="T15" fmla="*/ 1283 h 206616"/>
              <a:gd name="T16" fmla="*/ 73977 w 136779"/>
              <a:gd name="T17" fmla="*/ 7163 h 206616"/>
              <a:gd name="T18" fmla="*/ 77838 w 136779"/>
              <a:gd name="T19" fmla="*/ 60604 h 206616"/>
              <a:gd name="T20" fmla="*/ 90018 w 136779"/>
              <a:gd name="T21" fmla="*/ 89154 h 206616"/>
              <a:gd name="T22" fmla="*/ 117373 w 136779"/>
              <a:gd name="T23" fmla="*/ 128778 h 206616"/>
              <a:gd name="T24" fmla="*/ 133731 w 136779"/>
              <a:gd name="T25" fmla="*/ 160630 h 206616"/>
              <a:gd name="T26" fmla="*/ 135382 w 136779"/>
              <a:gd name="T27" fmla="*/ 199314 h 206616"/>
              <a:gd name="T28" fmla="*/ 125247 w 136779"/>
              <a:gd name="T29" fmla="*/ 206527 h 206616"/>
              <a:gd name="T30" fmla="*/ 30505 w 136779"/>
              <a:gd name="T31" fmla="*/ 205969 h 206616"/>
              <a:gd name="T32" fmla="*/ 0 w 136779"/>
              <a:gd name="T33" fmla="*/ 203923 h 206616"/>
              <a:gd name="T34" fmla="*/ 0 w 136779"/>
              <a:gd name="T35" fmla="*/ 118595 h 206616"/>
              <a:gd name="T36" fmla="*/ 18517 w 136779"/>
              <a:gd name="T37" fmla="*/ 96761 h 206616"/>
              <a:gd name="T38" fmla="*/ 22682 w 136779"/>
              <a:gd name="T39" fmla="*/ 86589 h 206616"/>
              <a:gd name="T40" fmla="*/ 20574 w 136779"/>
              <a:gd name="T41" fmla="*/ 84899 h 206616"/>
              <a:gd name="T42" fmla="*/ 15862 w 136779"/>
              <a:gd name="T43" fmla="*/ 88125 h 206616"/>
              <a:gd name="T44" fmla="*/ 3416 w 136779"/>
              <a:gd name="T45" fmla="*/ 100444 h 206616"/>
              <a:gd name="T46" fmla="*/ 0 w 136779"/>
              <a:gd name="T47" fmla="*/ 104077 h 206616"/>
              <a:gd name="T48" fmla="*/ 0 w 136779"/>
              <a:gd name="T49" fmla="*/ 84721 h 206616"/>
              <a:gd name="T50" fmla="*/ 17158 w 136779"/>
              <a:gd name="T51" fmla="*/ 62890 h 206616"/>
              <a:gd name="T52" fmla="*/ 26771 w 136779"/>
              <a:gd name="T53" fmla="*/ 28397 h 206616"/>
              <a:gd name="T54" fmla="*/ 27546 w 136779"/>
              <a:gd name="T55" fmla="*/ 673 h 206616"/>
              <a:gd name="T56" fmla="*/ 43942 w 136779"/>
              <a:gd name="T57" fmla="*/ 178 h 206616"/>
              <a:gd name="T58" fmla="*/ 0 w 136779"/>
              <a:gd name="T59" fmla="*/ 0 h 206616"/>
              <a:gd name="T60" fmla="*/ 136779 w 136779"/>
              <a:gd name="T61" fmla="*/ 206616 h 2066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T58" t="T59" r="T60" b="T61"/>
            <a:pathLst>
              <a:path w="136779" h="206616">
                <a:moveTo>
                  <a:pt x="43942" y="178"/>
                </a:moveTo>
                <a:cubicBezTo>
                  <a:pt x="39230" y="38430"/>
                  <a:pt x="38367" y="75768"/>
                  <a:pt x="44018" y="113182"/>
                </a:cubicBezTo>
                <a:cubicBezTo>
                  <a:pt x="44894" y="113335"/>
                  <a:pt x="45783" y="113487"/>
                  <a:pt x="46660" y="113627"/>
                </a:cubicBezTo>
                <a:cubicBezTo>
                  <a:pt x="47472" y="108940"/>
                  <a:pt x="48908" y="104292"/>
                  <a:pt x="48984" y="99568"/>
                </a:cubicBezTo>
                <a:cubicBezTo>
                  <a:pt x="49124" y="90360"/>
                  <a:pt x="47942" y="81089"/>
                  <a:pt x="48298" y="71920"/>
                </a:cubicBezTo>
                <a:cubicBezTo>
                  <a:pt x="49149" y="50482"/>
                  <a:pt x="50736" y="29108"/>
                  <a:pt x="51676" y="7683"/>
                </a:cubicBezTo>
                <a:cubicBezTo>
                  <a:pt x="51956" y="1397"/>
                  <a:pt x="55067" y="0"/>
                  <a:pt x="60046" y="343"/>
                </a:cubicBezTo>
                <a:cubicBezTo>
                  <a:pt x="64376" y="635"/>
                  <a:pt x="68707" y="940"/>
                  <a:pt x="73698" y="1283"/>
                </a:cubicBezTo>
                <a:cubicBezTo>
                  <a:pt x="73787" y="3289"/>
                  <a:pt x="73850" y="5220"/>
                  <a:pt x="73977" y="7163"/>
                </a:cubicBezTo>
                <a:cubicBezTo>
                  <a:pt x="75108" y="24993"/>
                  <a:pt x="75057" y="43002"/>
                  <a:pt x="77838" y="60604"/>
                </a:cubicBezTo>
                <a:cubicBezTo>
                  <a:pt x="79413" y="70523"/>
                  <a:pt x="84671" y="80416"/>
                  <a:pt x="90018" y="89154"/>
                </a:cubicBezTo>
                <a:cubicBezTo>
                  <a:pt x="98412" y="102845"/>
                  <a:pt x="108750" y="115227"/>
                  <a:pt x="117373" y="128778"/>
                </a:cubicBezTo>
                <a:cubicBezTo>
                  <a:pt x="123761" y="138836"/>
                  <a:pt x="130937" y="149327"/>
                  <a:pt x="133731" y="160630"/>
                </a:cubicBezTo>
                <a:cubicBezTo>
                  <a:pt x="136779" y="172923"/>
                  <a:pt x="135674" y="186411"/>
                  <a:pt x="135382" y="199314"/>
                </a:cubicBezTo>
                <a:cubicBezTo>
                  <a:pt x="135242" y="204876"/>
                  <a:pt x="130467" y="206566"/>
                  <a:pt x="125247" y="206527"/>
                </a:cubicBezTo>
                <a:cubicBezTo>
                  <a:pt x="93662" y="206286"/>
                  <a:pt x="62090" y="206616"/>
                  <a:pt x="30505" y="205969"/>
                </a:cubicBezTo>
                <a:lnTo>
                  <a:pt x="0" y="203923"/>
                </a:lnTo>
                <a:lnTo>
                  <a:pt x="0" y="118595"/>
                </a:lnTo>
                <a:lnTo>
                  <a:pt x="18517" y="96761"/>
                </a:lnTo>
                <a:cubicBezTo>
                  <a:pt x="20663" y="94069"/>
                  <a:pt x="21336" y="90018"/>
                  <a:pt x="22682" y="86589"/>
                </a:cubicBezTo>
                <a:cubicBezTo>
                  <a:pt x="21984" y="86030"/>
                  <a:pt x="21272" y="85471"/>
                  <a:pt x="20574" y="84899"/>
                </a:cubicBezTo>
                <a:cubicBezTo>
                  <a:pt x="18986" y="85966"/>
                  <a:pt x="17234" y="86817"/>
                  <a:pt x="15862" y="88125"/>
                </a:cubicBezTo>
                <a:cubicBezTo>
                  <a:pt x="11633" y="92126"/>
                  <a:pt x="7468" y="96228"/>
                  <a:pt x="3416" y="100444"/>
                </a:cubicBezTo>
                <a:lnTo>
                  <a:pt x="0" y="104077"/>
                </a:lnTo>
                <a:lnTo>
                  <a:pt x="0" y="84721"/>
                </a:lnTo>
                <a:lnTo>
                  <a:pt x="17158" y="62890"/>
                </a:lnTo>
                <a:cubicBezTo>
                  <a:pt x="24066" y="53175"/>
                  <a:pt x="27076" y="41199"/>
                  <a:pt x="26771" y="28397"/>
                </a:cubicBezTo>
                <a:cubicBezTo>
                  <a:pt x="26568" y="19494"/>
                  <a:pt x="27241" y="10604"/>
                  <a:pt x="27546" y="673"/>
                </a:cubicBezTo>
                <a:cubicBezTo>
                  <a:pt x="32651" y="521"/>
                  <a:pt x="37833" y="368"/>
                  <a:pt x="43942" y="178"/>
                </a:cubicBezTo>
                <a:close/>
              </a:path>
            </a:pathLst>
          </a:custGeom>
          <a:solidFill>
            <a:srgbClr val="D3D9E7"/>
          </a:soli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127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3" name="Shape 7124">
            <a:extLst>
              <a:ext uri="{FF2B5EF4-FFF2-40B4-BE49-F238E27FC236}">
                <a16:creationId xmlns:a16="http://schemas.microsoft.com/office/drawing/2014/main" id="{3CE261B6-5A59-D3CD-CE35-8E574EC8FBF5}"/>
              </a:ext>
            </a:extLst>
          </p:cNvPr>
          <p:cNvSpPr>
            <a:spLocks/>
          </p:cNvSpPr>
          <p:nvPr/>
        </p:nvSpPr>
        <p:spPr bwMode="auto">
          <a:xfrm>
            <a:off x="226485450" y="2145769147"/>
            <a:ext cx="193467038" cy="138830050"/>
          </a:xfrm>
          <a:custGeom>
            <a:avLst/>
            <a:gdLst>
              <a:gd name="T0" fmla="*/ 61278 w 121869"/>
              <a:gd name="T1" fmla="*/ 4521 h 87452"/>
              <a:gd name="T2" fmla="*/ 81331 w 121869"/>
              <a:gd name="T3" fmla="*/ 9296 h 87452"/>
              <a:gd name="T4" fmla="*/ 101638 w 121869"/>
              <a:gd name="T5" fmla="*/ 12751 h 87452"/>
              <a:gd name="T6" fmla="*/ 121869 w 121869"/>
              <a:gd name="T7" fmla="*/ 16802 h 87452"/>
              <a:gd name="T8" fmla="*/ 121844 w 121869"/>
              <a:gd name="T9" fmla="*/ 16840 h 87452"/>
              <a:gd name="T10" fmla="*/ 121133 w 121869"/>
              <a:gd name="T11" fmla="*/ 18250 h 87452"/>
              <a:gd name="T12" fmla="*/ 120256 w 121869"/>
              <a:gd name="T13" fmla="*/ 19533 h 87452"/>
              <a:gd name="T14" fmla="*/ 114681 w 121869"/>
              <a:gd name="T15" fmla="*/ 27686 h 87452"/>
              <a:gd name="T16" fmla="*/ 108395 w 121869"/>
              <a:gd name="T17" fmla="*/ 35395 h 87452"/>
              <a:gd name="T18" fmla="*/ 103581 w 121869"/>
              <a:gd name="T19" fmla="*/ 44056 h 87452"/>
              <a:gd name="T20" fmla="*/ 93701 w 121869"/>
              <a:gd name="T21" fmla="*/ 61874 h 87452"/>
              <a:gd name="T22" fmla="*/ 79248 w 121869"/>
              <a:gd name="T23" fmla="*/ 73901 h 87452"/>
              <a:gd name="T24" fmla="*/ 61443 w 121869"/>
              <a:gd name="T25" fmla="*/ 80924 h 87452"/>
              <a:gd name="T26" fmla="*/ 44895 w 121869"/>
              <a:gd name="T27" fmla="*/ 87452 h 87452"/>
              <a:gd name="T28" fmla="*/ 28867 w 121869"/>
              <a:gd name="T29" fmla="*/ 84099 h 87452"/>
              <a:gd name="T30" fmla="*/ 13094 w 121869"/>
              <a:gd name="T31" fmla="*/ 70498 h 87452"/>
              <a:gd name="T32" fmla="*/ 20523 w 121869"/>
              <a:gd name="T33" fmla="*/ 64541 h 87452"/>
              <a:gd name="T34" fmla="*/ 26911 w 121869"/>
              <a:gd name="T35" fmla="*/ 58572 h 87452"/>
              <a:gd name="T36" fmla="*/ 34061 w 121869"/>
              <a:gd name="T37" fmla="*/ 53899 h 87452"/>
              <a:gd name="T38" fmla="*/ 43980 w 121869"/>
              <a:gd name="T39" fmla="*/ 47422 h 87452"/>
              <a:gd name="T40" fmla="*/ 54635 w 121869"/>
              <a:gd name="T41" fmla="*/ 42189 h 87452"/>
              <a:gd name="T42" fmla="*/ 64630 w 121869"/>
              <a:gd name="T43" fmla="*/ 35852 h 87452"/>
              <a:gd name="T44" fmla="*/ 67615 w 121869"/>
              <a:gd name="T45" fmla="*/ 33960 h 87452"/>
              <a:gd name="T46" fmla="*/ 72085 w 121869"/>
              <a:gd name="T47" fmla="*/ 28854 h 87452"/>
              <a:gd name="T48" fmla="*/ 71412 w 121869"/>
              <a:gd name="T49" fmla="*/ 27381 h 87452"/>
              <a:gd name="T50" fmla="*/ 68517 w 121869"/>
              <a:gd name="T51" fmla="*/ 20993 h 87452"/>
              <a:gd name="T52" fmla="*/ 63437 w 121869"/>
              <a:gd name="T53" fmla="*/ 24549 h 87452"/>
              <a:gd name="T54" fmla="*/ 59677 w 121869"/>
              <a:gd name="T55" fmla="*/ 26530 h 87452"/>
              <a:gd name="T56" fmla="*/ 41923 w 121869"/>
              <a:gd name="T57" fmla="*/ 35865 h 87452"/>
              <a:gd name="T58" fmla="*/ 24511 w 121869"/>
              <a:gd name="T59" fmla="*/ 45796 h 87452"/>
              <a:gd name="T60" fmla="*/ 10071 w 121869"/>
              <a:gd name="T61" fmla="*/ 60465 h 87452"/>
              <a:gd name="T62" fmla="*/ 9271 w 121869"/>
              <a:gd name="T63" fmla="*/ 61277 h 87452"/>
              <a:gd name="T64" fmla="*/ 8306 w 121869"/>
              <a:gd name="T65" fmla="*/ 61913 h 87452"/>
              <a:gd name="T66" fmla="*/ 7303 w 121869"/>
              <a:gd name="T67" fmla="*/ 62725 h 87452"/>
              <a:gd name="T68" fmla="*/ 0 w 121869"/>
              <a:gd name="T69" fmla="*/ 38456 h 87452"/>
              <a:gd name="T70" fmla="*/ 13335 w 121869"/>
              <a:gd name="T71" fmla="*/ 30200 h 87452"/>
              <a:gd name="T72" fmla="*/ 29642 w 121869"/>
              <a:gd name="T73" fmla="*/ 21285 h 87452"/>
              <a:gd name="T74" fmla="*/ 26264 w 121869"/>
              <a:gd name="T75" fmla="*/ 13703 h 87452"/>
              <a:gd name="T76" fmla="*/ 26264 w 121869"/>
              <a:gd name="T77" fmla="*/ 13703 h 87452"/>
              <a:gd name="T78" fmla="*/ 7264 w 121869"/>
              <a:gd name="T79" fmla="*/ 27559 h 87452"/>
              <a:gd name="T80" fmla="*/ 9131 w 121869"/>
              <a:gd name="T81" fmla="*/ 24511 h 87452"/>
              <a:gd name="T82" fmla="*/ 10478 w 121869"/>
              <a:gd name="T83" fmla="*/ 20853 h 87452"/>
              <a:gd name="T84" fmla="*/ 12941 w 121869"/>
              <a:gd name="T85" fmla="*/ 18517 h 87452"/>
              <a:gd name="T86" fmla="*/ 26607 w 121869"/>
              <a:gd name="T87" fmla="*/ 5563 h 87452"/>
              <a:gd name="T88" fmla="*/ 42253 w 121869"/>
              <a:gd name="T89" fmla="*/ 0 h 87452"/>
              <a:gd name="T90" fmla="*/ 61278 w 121869"/>
              <a:gd name="T91" fmla="*/ 4521 h 87452"/>
              <a:gd name="T92" fmla="*/ 0 w 121869"/>
              <a:gd name="T93" fmla="*/ 0 h 87452"/>
              <a:gd name="T94" fmla="*/ 121869 w 121869"/>
              <a:gd name="T95" fmla="*/ 87452 h 874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T92" t="T93" r="T94" b="T95"/>
            <a:pathLst>
              <a:path w="121869" h="87452">
                <a:moveTo>
                  <a:pt x="61278" y="4521"/>
                </a:moveTo>
                <a:cubicBezTo>
                  <a:pt x="81331" y="9296"/>
                  <a:pt x="101638" y="12751"/>
                  <a:pt x="121869" y="16802"/>
                </a:cubicBezTo>
                <a:cubicBezTo>
                  <a:pt x="121844" y="16840"/>
                  <a:pt x="121133" y="18250"/>
                  <a:pt x="120256" y="19533"/>
                </a:cubicBezTo>
                <a:cubicBezTo>
                  <a:pt x="114681" y="27686"/>
                  <a:pt x="108395" y="35395"/>
                  <a:pt x="103581" y="44056"/>
                </a:cubicBezTo>
                <a:cubicBezTo>
                  <a:pt x="93701" y="61874"/>
                  <a:pt x="79248" y="73901"/>
                  <a:pt x="61443" y="80924"/>
                </a:cubicBezTo>
                <a:cubicBezTo>
                  <a:pt x="44895" y="87452"/>
                  <a:pt x="28867" y="84099"/>
                  <a:pt x="13094" y="70498"/>
                </a:cubicBezTo>
                <a:cubicBezTo>
                  <a:pt x="20523" y="64541"/>
                  <a:pt x="26911" y="58572"/>
                  <a:pt x="34061" y="53899"/>
                </a:cubicBezTo>
                <a:cubicBezTo>
                  <a:pt x="43980" y="47422"/>
                  <a:pt x="54635" y="42189"/>
                  <a:pt x="64630" y="35852"/>
                </a:cubicBezTo>
                <a:cubicBezTo>
                  <a:pt x="67615" y="33960"/>
                  <a:pt x="72085" y="28854"/>
                  <a:pt x="71412" y="27381"/>
                </a:cubicBezTo>
                <a:cubicBezTo>
                  <a:pt x="68517" y="20993"/>
                  <a:pt x="63437" y="24549"/>
                  <a:pt x="59677" y="26530"/>
                </a:cubicBezTo>
                <a:cubicBezTo>
                  <a:pt x="41923" y="35865"/>
                  <a:pt x="24511" y="45796"/>
                  <a:pt x="10071" y="60465"/>
                </a:cubicBezTo>
                <a:cubicBezTo>
                  <a:pt x="9271" y="61277"/>
                  <a:pt x="8306" y="61913"/>
                  <a:pt x="7303" y="62725"/>
                </a:cubicBezTo>
                <a:cubicBezTo>
                  <a:pt x="0" y="38456"/>
                  <a:pt x="13335" y="30200"/>
                  <a:pt x="29642" y="21285"/>
                </a:cubicBezTo>
                <a:cubicBezTo>
                  <a:pt x="26264" y="13703"/>
                  <a:pt x="26264" y="13703"/>
                  <a:pt x="7264" y="27559"/>
                </a:cubicBezTo>
                <a:cubicBezTo>
                  <a:pt x="9131" y="24511"/>
                  <a:pt x="10478" y="20853"/>
                  <a:pt x="12941" y="18517"/>
                </a:cubicBezTo>
                <a:cubicBezTo>
                  <a:pt x="26607" y="5563"/>
                  <a:pt x="42253" y="0"/>
                  <a:pt x="61278" y="4521"/>
                </a:cubicBezTo>
                <a:close/>
              </a:path>
            </a:pathLst>
          </a:custGeom>
          <a:solidFill>
            <a:srgbClr val="33A65E"/>
          </a:soli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127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4" name="Shape 7125">
            <a:extLst>
              <a:ext uri="{FF2B5EF4-FFF2-40B4-BE49-F238E27FC236}">
                <a16:creationId xmlns:a16="http://schemas.microsoft.com/office/drawing/2014/main" id="{9210CD89-0B6F-0854-9496-B58D5BE52831}"/>
              </a:ext>
            </a:extLst>
          </p:cNvPr>
          <p:cNvSpPr>
            <a:spLocks/>
          </p:cNvSpPr>
          <p:nvPr/>
        </p:nvSpPr>
        <p:spPr bwMode="auto">
          <a:xfrm>
            <a:off x="27262138" y="2145769147"/>
            <a:ext cx="147862925" cy="119246650"/>
          </a:xfrm>
          <a:custGeom>
            <a:avLst/>
            <a:gdLst>
              <a:gd name="T0" fmla="*/ 32320 w 93142"/>
              <a:gd name="T1" fmla="*/ 2652 h 75116"/>
              <a:gd name="T2" fmla="*/ 63995 w 93142"/>
              <a:gd name="T3" fmla="*/ 0 h 75116"/>
              <a:gd name="T4" fmla="*/ 91370 w 93142"/>
              <a:gd name="T5" fmla="*/ 19845 h 75116"/>
              <a:gd name="T6" fmla="*/ 93142 w 93142"/>
              <a:gd name="T7" fmla="*/ 44877 h 75116"/>
              <a:gd name="T8" fmla="*/ 86703 w 93142"/>
              <a:gd name="T9" fmla="*/ 41931 h 75116"/>
              <a:gd name="T10" fmla="*/ 80772 w 93142"/>
              <a:gd name="T11" fmla="*/ 38286 h 75116"/>
              <a:gd name="T12" fmla="*/ 74447 w 93142"/>
              <a:gd name="T13" fmla="*/ 36571 h 75116"/>
              <a:gd name="T14" fmla="*/ 68402 w 93142"/>
              <a:gd name="T15" fmla="*/ 34933 h 75116"/>
              <a:gd name="T16" fmla="*/ 61570 w 93142"/>
              <a:gd name="T17" fmla="*/ 32964 h 75116"/>
              <a:gd name="T18" fmla="*/ 55956 w 93142"/>
              <a:gd name="T19" fmla="*/ 37714 h 75116"/>
              <a:gd name="T20" fmla="*/ 67767 w 93142"/>
              <a:gd name="T21" fmla="*/ 42807 h 75116"/>
              <a:gd name="T22" fmla="*/ 78956 w 93142"/>
              <a:gd name="T23" fmla="*/ 47633 h 75116"/>
              <a:gd name="T24" fmla="*/ 90208 w 93142"/>
              <a:gd name="T25" fmla="*/ 52484 h 75116"/>
              <a:gd name="T26" fmla="*/ 83668 w 93142"/>
              <a:gd name="T27" fmla="*/ 68740 h 75116"/>
              <a:gd name="T28" fmla="*/ 69977 w 93142"/>
              <a:gd name="T29" fmla="*/ 75116 h 75116"/>
              <a:gd name="T30" fmla="*/ 54788 w 93142"/>
              <a:gd name="T31" fmla="*/ 72118 h 75116"/>
              <a:gd name="T32" fmla="*/ 39484 w 93142"/>
              <a:gd name="T33" fmla="*/ 69083 h 75116"/>
              <a:gd name="T34" fmla="*/ 28981 w 93142"/>
              <a:gd name="T35" fmla="*/ 61260 h 75116"/>
              <a:gd name="T36" fmla="*/ 21654 w 93142"/>
              <a:gd name="T37" fmla="*/ 46096 h 75116"/>
              <a:gd name="T38" fmla="*/ 16065 w 93142"/>
              <a:gd name="T39" fmla="*/ 34539 h 75116"/>
              <a:gd name="T40" fmla="*/ 7493 w 93142"/>
              <a:gd name="T41" fmla="*/ 24519 h 75116"/>
              <a:gd name="T42" fmla="*/ 0 w 93142"/>
              <a:gd name="T43" fmla="*/ 13445 h 75116"/>
              <a:gd name="T44" fmla="*/ 10725 w 93142"/>
              <a:gd name="T45" fmla="*/ 6920 h 75116"/>
              <a:gd name="T46" fmla="*/ 21761 w 93142"/>
              <a:gd name="T47" fmla="*/ 3536 h 75116"/>
              <a:gd name="T48" fmla="*/ 32320 w 93142"/>
              <a:gd name="T49" fmla="*/ 2652 h 75116"/>
              <a:gd name="T50" fmla="*/ 0 w 93142"/>
              <a:gd name="T51" fmla="*/ 0 h 75116"/>
              <a:gd name="T52" fmla="*/ 93142 w 93142"/>
              <a:gd name="T53" fmla="*/ 75116 h 75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T50" t="T51" r="T52" b="T53"/>
            <a:pathLst>
              <a:path w="93142" h="75116">
                <a:moveTo>
                  <a:pt x="32320" y="2652"/>
                </a:moveTo>
                <a:cubicBezTo>
                  <a:pt x="63995" y="0"/>
                  <a:pt x="91370" y="19845"/>
                  <a:pt x="93142" y="44877"/>
                </a:cubicBezTo>
                <a:cubicBezTo>
                  <a:pt x="86703" y="41931"/>
                  <a:pt x="80772" y="38286"/>
                  <a:pt x="74447" y="36571"/>
                </a:cubicBezTo>
                <a:cubicBezTo>
                  <a:pt x="68402" y="34933"/>
                  <a:pt x="61570" y="32964"/>
                  <a:pt x="55956" y="37714"/>
                </a:cubicBezTo>
                <a:cubicBezTo>
                  <a:pt x="67767" y="42807"/>
                  <a:pt x="78956" y="47633"/>
                  <a:pt x="90208" y="52484"/>
                </a:cubicBezTo>
                <a:cubicBezTo>
                  <a:pt x="83668" y="68740"/>
                  <a:pt x="69977" y="75116"/>
                  <a:pt x="54788" y="72118"/>
                </a:cubicBezTo>
                <a:cubicBezTo>
                  <a:pt x="39484" y="69083"/>
                  <a:pt x="28981" y="61260"/>
                  <a:pt x="21654" y="46096"/>
                </a:cubicBezTo>
                <a:cubicBezTo>
                  <a:pt x="16065" y="34539"/>
                  <a:pt x="7493" y="24519"/>
                  <a:pt x="0" y="13445"/>
                </a:cubicBezTo>
                <a:cubicBezTo>
                  <a:pt x="10725" y="6920"/>
                  <a:pt x="21761" y="3536"/>
                  <a:pt x="32320" y="2652"/>
                </a:cubicBezTo>
                <a:close/>
              </a:path>
            </a:pathLst>
          </a:custGeom>
          <a:solidFill>
            <a:srgbClr val="6CA369"/>
          </a:soli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127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5" name="Shape 7126">
            <a:extLst>
              <a:ext uri="{FF2B5EF4-FFF2-40B4-BE49-F238E27FC236}">
                <a16:creationId xmlns:a16="http://schemas.microsoft.com/office/drawing/2014/main" id="{1D382D1F-012E-66BD-2F67-786B10E8BEA5}"/>
              </a:ext>
            </a:extLst>
          </p:cNvPr>
          <p:cNvSpPr>
            <a:spLocks/>
          </p:cNvSpPr>
          <p:nvPr/>
        </p:nvSpPr>
        <p:spPr bwMode="auto">
          <a:xfrm>
            <a:off x="190531750" y="2145769147"/>
            <a:ext cx="71813738" cy="15544800"/>
          </a:xfrm>
          <a:custGeom>
            <a:avLst/>
            <a:gdLst>
              <a:gd name="T0" fmla="*/ 5448 w 45237"/>
              <a:gd name="T1" fmla="*/ 51 h 9792"/>
              <a:gd name="T2" fmla="*/ 17475 w 45237"/>
              <a:gd name="T3" fmla="*/ 356 h 9792"/>
              <a:gd name="T4" fmla="*/ 29502 w 45237"/>
              <a:gd name="T5" fmla="*/ 1397 h 9792"/>
              <a:gd name="T6" fmla="*/ 41529 w 45237"/>
              <a:gd name="T7" fmla="*/ 2375 h 9792"/>
              <a:gd name="T8" fmla="*/ 42799 w 45237"/>
              <a:gd name="T9" fmla="*/ 2477 h 9792"/>
              <a:gd name="T10" fmla="*/ 44018 w 45237"/>
              <a:gd name="T11" fmla="*/ 3670 h 9792"/>
              <a:gd name="T12" fmla="*/ 45237 w 45237"/>
              <a:gd name="T13" fmla="*/ 5359 h 9792"/>
              <a:gd name="T14" fmla="*/ 30785 w 45237"/>
              <a:gd name="T15" fmla="*/ 9792 h 9792"/>
              <a:gd name="T16" fmla="*/ 16002 w 45237"/>
              <a:gd name="T17" fmla="*/ 8281 h 9792"/>
              <a:gd name="T18" fmla="*/ 1270 w 45237"/>
              <a:gd name="T19" fmla="*/ 7417 h 9792"/>
              <a:gd name="T20" fmla="*/ 851 w 45237"/>
              <a:gd name="T21" fmla="*/ 6756 h 9792"/>
              <a:gd name="T22" fmla="*/ 419 w 45237"/>
              <a:gd name="T23" fmla="*/ 6109 h 9792"/>
              <a:gd name="T24" fmla="*/ 0 w 45237"/>
              <a:gd name="T25" fmla="*/ 5448 h 9792"/>
              <a:gd name="T26" fmla="*/ 1816 w 45237"/>
              <a:gd name="T27" fmla="*/ 3556 h 9792"/>
              <a:gd name="T28" fmla="*/ 3620 w 45237"/>
              <a:gd name="T29" fmla="*/ 0 h 9792"/>
              <a:gd name="T30" fmla="*/ 5448 w 45237"/>
              <a:gd name="T31" fmla="*/ 51 h 9792"/>
              <a:gd name="T32" fmla="*/ 0 w 45237"/>
              <a:gd name="T33" fmla="*/ 0 h 9792"/>
              <a:gd name="T34" fmla="*/ 45237 w 45237"/>
              <a:gd name="T35" fmla="*/ 9792 h 97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T32" t="T33" r="T34" b="T35"/>
            <a:pathLst>
              <a:path w="45237" h="9792">
                <a:moveTo>
                  <a:pt x="5448" y="51"/>
                </a:moveTo>
                <a:cubicBezTo>
                  <a:pt x="17475" y="356"/>
                  <a:pt x="29502" y="1397"/>
                  <a:pt x="41529" y="2375"/>
                </a:cubicBezTo>
                <a:cubicBezTo>
                  <a:pt x="42799" y="2477"/>
                  <a:pt x="44018" y="3670"/>
                  <a:pt x="45237" y="5359"/>
                </a:cubicBezTo>
                <a:cubicBezTo>
                  <a:pt x="30785" y="9792"/>
                  <a:pt x="16002" y="8281"/>
                  <a:pt x="1270" y="7417"/>
                </a:cubicBezTo>
                <a:cubicBezTo>
                  <a:pt x="851" y="6756"/>
                  <a:pt x="419" y="6109"/>
                  <a:pt x="0" y="5448"/>
                </a:cubicBezTo>
                <a:cubicBezTo>
                  <a:pt x="1816" y="3556"/>
                  <a:pt x="3620" y="0"/>
                  <a:pt x="5448" y="51"/>
                </a:cubicBezTo>
                <a:close/>
              </a:path>
            </a:pathLst>
          </a:custGeom>
          <a:solidFill>
            <a:srgbClr val="D3D9E7"/>
          </a:soli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127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6" name="Shape 7127">
            <a:extLst>
              <a:ext uri="{FF2B5EF4-FFF2-40B4-BE49-F238E27FC236}">
                <a16:creationId xmlns:a16="http://schemas.microsoft.com/office/drawing/2014/main" id="{F7F09737-868A-3575-0CEE-6E1C90F5CC79}"/>
              </a:ext>
            </a:extLst>
          </p:cNvPr>
          <p:cNvSpPr>
            <a:spLocks/>
          </p:cNvSpPr>
          <p:nvPr/>
        </p:nvSpPr>
        <p:spPr bwMode="auto">
          <a:xfrm>
            <a:off x="118948200" y="2145769147"/>
            <a:ext cx="61693425" cy="12404725"/>
          </a:xfrm>
          <a:custGeom>
            <a:avLst/>
            <a:gdLst>
              <a:gd name="T0" fmla="*/ 14492 w 38862"/>
              <a:gd name="T1" fmla="*/ 516 h 7814"/>
              <a:gd name="T2" fmla="*/ 22022 w 38862"/>
              <a:gd name="T3" fmla="*/ 0 h 7814"/>
              <a:gd name="T4" fmla="*/ 31198 w 38862"/>
              <a:gd name="T5" fmla="*/ 365 h 7814"/>
              <a:gd name="T6" fmla="*/ 38862 w 38862"/>
              <a:gd name="T7" fmla="*/ 1883 h 7814"/>
              <a:gd name="T8" fmla="*/ 36792 w 38862"/>
              <a:gd name="T9" fmla="*/ 4550 h 7814"/>
              <a:gd name="T10" fmla="*/ 35458 w 38862"/>
              <a:gd name="T11" fmla="*/ 7814 h 7814"/>
              <a:gd name="T12" fmla="*/ 34087 w 38862"/>
              <a:gd name="T13" fmla="*/ 7788 h 7814"/>
              <a:gd name="T14" fmla="*/ 23520 w 38862"/>
              <a:gd name="T15" fmla="*/ 7611 h 7814"/>
              <a:gd name="T16" fmla="*/ 12941 w 38862"/>
              <a:gd name="T17" fmla="*/ 6823 h 7814"/>
              <a:gd name="T18" fmla="*/ 2362 w 38862"/>
              <a:gd name="T19" fmla="*/ 6099 h 7814"/>
              <a:gd name="T20" fmla="*/ 1562 w 38862"/>
              <a:gd name="T21" fmla="*/ 6048 h 7814"/>
              <a:gd name="T22" fmla="*/ 787 w 38862"/>
              <a:gd name="T23" fmla="*/ 5007 h 7814"/>
              <a:gd name="T24" fmla="*/ 0 w 38862"/>
              <a:gd name="T25" fmla="*/ 4436 h 7814"/>
              <a:gd name="T26" fmla="*/ 1080 w 38862"/>
              <a:gd name="T27" fmla="*/ 2429 h 7814"/>
              <a:gd name="T28" fmla="*/ 6963 w 38862"/>
              <a:gd name="T29" fmla="*/ 1032 h 7814"/>
              <a:gd name="T30" fmla="*/ 14492 w 38862"/>
              <a:gd name="T31" fmla="*/ 516 h 7814"/>
              <a:gd name="T32" fmla="*/ 0 w 38862"/>
              <a:gd name="T33" fmla="*/ 0 h 7814"/>
              <a:gd name="T34" fmla="*/ 38862 w 38862"/>
              <a:gd name="T35" fmla="*/ 7814 h 78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T32" t="T33" r="T34" b="T35"/>
            <a:pathLst>
              <a:path w="38862" h="7814">
                <a:moveTo>
                  <a:pt x="14492" y="516"/>
                </a:moveTo>
                <a:cubicBezTo>
                  <a:pt x="22022" y="0"/>
                  <a:pt x="31198" y="365"/>
                  <a:pt x="38862" y="1883"/>
                </a:cubicBezTo>
                <a:cubicBezTo>
                  <a:pt x="36792" y="4550"/>
                  <a:pt x="35458" y="7814"/>
                  <a:pt x="34087" y="7788"/>
                </a:cubicBezTo>
                <a:cubicBezTo>
                  <a:pt x="23520" y="7611"/>
                  <a:pt x="12941" y="6823"/>
                  <a:pt x="2362" y="6099"/>
                </a:cubicBezTo>
                <a:cubicBezTo>
                  <a:pt x="1562" y="6048"/>
                  <a:pt x="787" y="5007"/>
                  <a:pt x="0" y="4436"/>
                </a:cubicBezTo>
                <a:cubicBezTo>
                  <a:pt x="1080" y="2429"/>
                  <a:pt x="6963" y="1032"/>
                  <a:pt x="14492" y="516"/>
                </a:cubicBezTo>
                <a:close/>
              </a:path>
            </a:pathLst>
          </a:custGeom>
          <a:solidFill>
            <a:srgbClr val="D3D9E7"/>
          </a:soli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127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7" name="Shape 7128">
            <a:extLst>
              <a:ext uri="{FF2B5EF4-FFF2-40B4-BE49-F238E27FC236}">
                <a16:creationId xmlns:a16="http://schemas.microsoft.com/office/drawing/2014/main" id="{36EEDBEA-228B-01EC-2F46-B8E82B7B6BE5}"/>
              </a:ext>
            </a:extLst>
          </p:cNvPr>
          <p:cNvSpPr>
            <a:spLocks/>
          </p:cNvSpPr>
          <p:nvPr/>
        </p:nvSpPr>
        <p:spPr bwMode="auto">
          <a:xfrm>
            <a:off x="68049775" y="2145769147"/>
            <a:ext cx="72015350" cy="78728887"/>
          </a:xfrm>
          <a:custGeom>
            <a:avLst/>
            <a:gdLst>
              <a:gd name="T0" fmla="*/ 43256 w 45364"/>
              <a:gd name="T1" fmla="*/ 0 h 49593"/>
              <a:gd name="T2" fmla="*/ 43955 w 45364"/>
              <a:gd name="T3" fmla="*/ 559 h 49593"/>
              <a:gd name="T4" fmla="*/ 44653 w 45364"/>
              <a:gd name="T5" fmla="*/ 1118 h 49593"/>
              <a:gd name="T6" fmla="*/ 45364 w 45364"/>
              <a:gd name="T7" fmla="*/ 1676 h 49593"/>
              <a:gd name="T8" fmla="*/ 44005 w 45364"/>
              <a:gd name="T9" fmla="*/ 5105 h 49593"/>
              <a:gd name="T10" fmla="*/ 43345 w 45364"/>
              <a:gd name="T11" fmla="*/ 9169 h 49593"/>
              <a:gd name="T12" fmla="*/ 41186 w 45364"/>
              <a:gd name="T13" fmla="*/ 11862 h 49593"/>
              <a:gd name="T14" fmla="*/ 33223 w 45364"/>
              <a:gd name="T15" fmla="*/ 21831 h 49593"/>
              <a:gd name="T16" fmla="*/ 24778 w 45364"/>
              <a:gd name="T17" fmla="*/ 31382 h 49593"/>
              <a:gd name="T18" fmla="*/ 16459 w 45364"/>
              <a:gd name="T19" fmla="*/ 41034 h 49593"/>
              <a:gd name="T20" fmla="*/ 15519 w 45364"/>
              <a:gd name="T21" fmla="*/ 42113 h 49593"/>
              <a:gd name="T22" fmla="*/ 14275 w 45364"/>
              <a:gd name="T23" fmla="*/ 43028 h 49593"/>
              <a:gd name="T24" fmla="*/ 13005 w 45364"/>
              <a:gd name="T25" fmla="*/ 43650 h 49593"/>
              <a:gd name="T26" fmla="*/ 9195 w 45364"/>
              <a:gd name="T27" fmla="*/ 45504 h 49593"/>
              <a:gd name="T28" fmla="*/ 5296 w 45364"/>
              <a:gd name="T29" fmla="*/ 47193 h 49593"/>
              <a:gd name="T30" fmla="*/ 0 w 45364"/>
              <a:gd name="T31" fmla="*/ 49593 h 49593"/>
              <a:gd name="T32" fmla="*/ 737 w 45364"/>
              <a:gd name="T33" fmla="*/ 46711 h 49593"/>
              <a:gd name="T34" fmla="*/ 660 w 45364"/>
              <a:gd name="T35" fmla="*/ 42761 h 49593"/>
              <a:gd name="T36" fmla="*/ 2477 w 45364"/>
              <a:gd name="T37" fmla="*/ 40665 h 49593"/>
              <a:gd name="T38" fmla="*/ 10033 w 45364"/>
              <a:gd name="T39" fmla="*/ 31979 h 49593"/>
              <a:gd name="T40" fmla="*/ 18123 w 45364"/>
              <a:gd name="T41" fmla="*/ 23813 h 49593"/>
              <a:gd name="T42" fmla="*/ 26086 w 45364"/>
              <a:gd name="T43" fmla="*/ 15545 h 49593"/>
              <a:gd name="T44" fmla="*/ 30150 w 45364"/>
              <a:gd name="T45" fmla="*/ 11328 h 49593"/>
              <a:gd name="T46" fmla="*/ 34303 w 45364"/>
              <a:gd name="T47" fmla="*/ 7226 h 49593"/>
              <a:gd name="T48" fmla="*/ 38545 w 45364"/>
              <a:gd name="T49" fmla="*/ 3213 h 49593"/>
              <a:gd name="T50" fmla="*/ 39916 w 45364"/>
              <a:gd name="T51" fmla="*/ 1918 h 49593"/>
              <a:gd name="T52" fmla="*/ 41669 w 45364"/>
              <a:gd name="T53" fmla="*/ 1054 h 49593"/>
              <a:gd name="T54" fmla="*/ 43256 w 45364"/>
              <a:gd name="T55" fmla="*/ 0 h 49593"/>
              <a:gd name="T56" fmla="*/ 0 w 45364"/>
              <a:gd name="T57" fmla="*/ 0 h 49593"/>
              <a:gd name="T58" fmla="*/ 45364 w 45364"/>
              <a:gd name="T59" fmla="*/ 49593 h 495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T56" t="T57" r="T58" b="T59"/>
            <a:pathLst>
              <a:path w="45364" h="49593">
                <a:moveTo>
                  <a:pt x="43256" y="0"/>
                </a:moveTo>
                <a:cubicBezTo>
                  <a:pt x="43955" y="559"/>
                  <a:pt x="44653" y="1118"/>
                  <a:pt x="45364" y="1676"/>
                </a:cubicBezTo>
                <a:cubicBezTo>
                  <a:pt x="44005" y="5105"/>
                  <a:pt x="43345" y="9169"/>
                  <a:pt x="41186" y="11862"/>
                </a:cubicBezTo>
                <a:cubicBezTo>
                  <a:pt x="33223" y="21831"/>
                  <a:pt x="24778" y="31382"/>
                  <a:pt x="16459" y="41034"/>
                </a:cubicBezTo>
                <a:cubicBezTo>
                  <a:pt x="15519" y="42113"/>
                  <a:pt x="14275" y="43028"/>
                  <a:pt x="13005" y="43650"/>
                </a:cubicBezTo>
                <a:cubicBezTo>
                  <a:pt x="9195" y="45504"/>
                  <a:pt x="5296" y="47193"/>
                  <a:pt x="0" y="49593"/>
                </a:cubicBezTo>
                <a:cubicBezTo>
                  <a:pt x="737" y="46711"/>
                  <a:pt x="660" y="42761"/>
                  <a:pt x="2477" y="40665"/>
                </a:cubicBezTo>
                <a:cubicBezTo>
                  <a:pt x="10033" y="31979"/>
                  <a:pt x="18123" y="23813"/>
                  <a:pt x="26086" y="15545"/>
                </a:cubicBezTo>
                <a:cubicBezTo>
                  <a:pt x="30150" y="11328"/>
                  <a:pt x="34303" y="7226"/>
                  <a:pt x="38545" y="3213"/>
                </a:cubicBezTo>
                <a:cubicBezTo>
                  <a:pt x="39916" y="1918"/>
                  <a:pt x="41669" y="1054"/>
                  <a:pt x="43256" y="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127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8" name="Rectangle 23">
            <a:extLst>
              <a:ext uri="{FF2B5EF4-FFF2-40B4-BE49-F238E27FC236}">
                <a16:creationId xmlns:a16="http://schemas.microsoft.com/office/drawing/2014/main" id="{52208F15-EB6A-0228-0DEA-EBE866F5404F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39" y="2145520694"/>
            <a:ext cx="11918647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defTabSz="914400"/>
            <a:r>
              <a:rPr lang="en-US" altLang="en-US" sz="1600" b="1">
                <a:solidFill>
                  <a:srgbClr val="2E91D6"/>
                </a:solidFill>
                <a:ea typeface="Ubuntu" panose="020B0504030602030204" pitchFamily="34" charset="0"/>
                <a:cs typeface="Ubuntu" panose="020B0504030602030204" pitchFamily="34" charset="0"/>
              </a:rPr>
              <a:t> Collect and Capture your own Carbon Data.</a:t>
            </a:r>
            <a:endParaRPr lang="en-US" altLang="en-US" sz="800"/>
          </a:p>
          <a:p>
            <a:pPr defTabSz="914400"/>
            <a:r>
              <a:rPr lang="en-US" altLang="en-US" sz="1200">
                <a:solidFill>
                  <a:srgbClr val="181717"/>
                </a:solidFill>
                <a:ea typeface="Ubuntu" panose="020B0504030602030204" pitchFamily="34" charset="0"/>
                <a:cs typeface="Ubuntu" panose="020B0504030602030204" pitchFamily="34" charset="0"/>
              </a:rPr>
              <a:t>Using our Carbon Capture Worksheets, collect and gather your own data for your personal daily </a:t>
            </a:r>
            <a:r>
              <a:rPr lang="en-US" altLang="en-US" sz="1200" b="1">
                <a:solidFill>
                  <a:srgbClr val="181717"/>
                </a:solidFill>
                <a:ea typeface="Ubuntu" panose="020B0504030602030204" pitchFamily="34" charset="0"/>
                <a:cs typeface="Ubuntu" panose="020B0504030602030204" pitchFamily="34" charset="0"/>
              </a:rPr>
              <a:t>Household Energy Use, Transport Use </a:t>
            </a:r>
            <a:r>
              <a:rPr lang="en-US" altLang="en-US" sz="1200">
                <a:solidFill>
                  <a:srgbClr val="181717"/>
                </a:solidFill>
                <a:ea typeface="Ubuntu" panose="020B0504030602030204" pitchFamily="34" charset="0"/>
                <a:cs typeface="Ubuntu" panose="020B0504030602030204" pitchFamily="34" charset="0"/>
              </a:rPr>
              <a:t>and </a:t>
            </a:r>
            <a:r>
              <a:rPr lang="en-US" altLang="en-US" sz="1200" b="1">
                <a:solidFill>
                  <a:srgbClr val="181717"/>
                </a:solidFill>
                <a:ea typeface="Ubuntu" panose="020B0504030602030204" pitchFamily="34" charset="0"/>
                <a:cs typeface="Ubuntu" panose="020B0504030602030204" pitchFamily="34" charset="0"/>
              </a:rPr>
              <a:t>Food &amp; Drink Consumption.</a:t>
            </a:r>
            <a:endParaRPr lang="en-US" altLang="en-US" sz="800"/>
          </a:p>
          <a:p>
            <a:pPr defTabSz="914400"/>
            <a:r>
              <a:rPr lang="en-US" altLang="en-US" sz="1400" b="1">
                <a:solidFill>
                  <a:srgbClr val="6CA369"/>
                </a:solidFill>
                <a:ea typeface="Ubuntu" panose="020B0504030602030204" pitchFamily="34" charset="0"/>
                <a:cs typeface="Ubuntu" panose="020B0504030602030204" pitchFamily="34" charset="0"/>
              </a:rPr>
              <a:t>Time: 1 hour | Activity: Individual</a:t>
            </a:r>
            <a:endParaRPr lang="en-GB" altLang="en-US" sz="1400" b="1">
              <a:solidFill>
                <a:srgbClr val="6CA369"/>
              </a:solidFill>
              <a:ea typeface="Ubuntu" panose="020B0504030602030204" pitchFamily="34" charset="0"/>
              <a:cs typeface="Ubuntu" panose="020B0504030602030204" pitchFamily="34" charset="0"/>
            </a:endParaRPr>
          </a:p>
          <a:p>
            <a:pPr defTabSz="914400"/>
            <a:r>
              <a:rPr lang="en-GB" altLang="en-US" sz="1400" b="1">
                <a:solidFill>
                  <a:srgbClr val="6CA369"/>
                </a:solidFill>
                <a:ea typeface="Ubuntu" panose="020B0504030602030204" pitchFamily="34" charset="0"/>
                <a:cs typeface="Ubuntu" panose="020B0504030602030204" pitchFamily="34" charset="0"/>
              </a:rPr>
              <a:t>Resources: STATWARS in a Lesson - Carbon Footprint Audit Worksheets </a:t>
            </a:r>
            <a:endParaRPr lang="en-GB" altLang="en-US"/>
          </a:p>
        </p:txBody>
      </p:sp>
      <p:sp>
        <p:nvSpPr>
          <p:cNvPr id="14565" name="TextBox 14564">
            <a:extLst>
              <a:ext uri="{FF2B5EF4-FFF2-40B4-BE49-F238E27FC236}">
                <a16:creationId xmlns:a16="http://schemas.microsoft.com/office/drawing/2014/main" id="{B3E07CDE-CA66-FF08-C2FB-642F141AEE90}"/>
              </a:ext>
            </a:extLst>
          </p:cNvPr>
          <p:cNvSpPr txBox="1"/>
          <p:nvPr/>
        </p:nvSpPr>
        <p:spPr>
          <a:xfrm>
            <a:off x="7187879" y="5150011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14566" name="TextBox 14565">
            <a:extLst>
              <a:ext uri="{FF2B5EF4-FFF2-40B4-BE49-F238E27FC236}">
                <a16:creationId xmlns:a16="http://schemas.microsoft.com/office/drawing/2014/main" id="{A82A839D-0A2E-AF0A-F906-E5CDC1DE7EBE}"/>
              </a:ext>
            </a:extLst>
          </p:cNvPr>
          <p:cNvSpPr txBox="1"/>
          <p:nvPr/>
        </p:nvSpPr>
        <p:spPr>
          <a:xfrm>
            <a:off x="7083707" y="5123003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grpSp>
        <p:nvGrpSpPr>
          <p:cNvPr id="40" name="Group 39">
            <a:extLst>
              <a:ext uri="{FF2B5EF4-FFF2-40B4-BE49-F238E27FC236}">
                <a16:creationId xmlns:a16="http://schemas.microsoft.com/office/drawing/2014/main" id="{E2228C43-116A-882F-D19C-A71D6D9288C0}"/>
              </a:ext>
            </a:extLst>
          </p:cNvPr>
          <p:cNvGrpSpPr/>
          <p:nvPr/>
        </p:nvGrpSpPr>
        <p:grpSpPr>
          <a:xfrm>
            <a:off x="804230" y="1375944"/>
            <a:ext cx="6950956" cy="2186792"/>
            <a:chOff x="236923" y="1418085"/>
            <a:chExt cx="6950956" cy="2186792"/>
          </a:xfrm>
        </p:grpSpPr>
        <p:grpSp>
          <p:nvGrpSpPr>
            <p:cNvPr id="39" name="Group 38">
              <a:extLst>
                <a:ext uri="{FF2B5EF4-FFF2-40B4-BE49-F238E27FC236}">
                  <a16:creationId xmlns:a16="http://schemas.microsoft.com/office/drawing/2014/main" id="{387A8FC9-3B9F-2D25-8068-46D67ACD7997}"/>
                </a:ext>
              </a:extLst>
            </p:cNvPr>
            <p:cNvGrpSpPr/>
            <p:nvPr/>
          </p:nvGrpSpPr>
          <p:grpSpPr>
            <a:xfrm>
              <a:off x="236923" y="1418085"/>
              <a:ext cx="6950956" cy="553998"/>
              <a:chOff x="236923" y="1418085"/>
              <a:chExt cx="6950956" cy="553998"/>
            </a:xfrm>
          </p:grpSpPr>
          <p:sp>
            <p:nvSpPr>
              <p:cNvPr id="14433" name="TextBox 14432">
                <a:extLst>
                  <a:ext uri="{FF2B5EF4-FFF2-40B4-BE49-F238E27FC236}">
                    <a16:creationId xmlns:a16="http://schemas.microsoft.com/office/drawing/2014/main" id="{DF7C2789-7AAB-F8FD-9047-6F381651D551}"/>
                  </a:ext>
                </a:extLst>
              </p:cNvPr>
              <p:cNvSpPr txBox="1"/>
              <p:nvPr/>
            </p:nvSpPr>
            <p:spPr>
              <a:xfrm>
                <a:off x="236923" y="1418085"/>
                <a:ext cx="2049928" cy="55399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3000" b="1" dirty="0">
                    <a:solidFill>
                      <a:srgbClr val="2E91D6"/>
                    </a:solidFill>
                    <a:latin typeface="Ubuntu" panose="020B0504030602030204" pitchFamily="34" charset="0"/>
                    <a:ea typeface="Ubuntu" panose="020B0504030602030204" pitchFamily="34" charset="0"/>
                    <a:cs typeface="Ubuntu" panose="020B0504030602030204" pitchFamily="34" charset="0"/>
                  </a:rPr>
                  <a:t>STEP 1:</a:t>
                </a:r>
                <a:endParaRPr lang="en-US" sz="3000" b="1" dirty="0">
                  <a:solidFill>
                    <a:srgbClr val="2D91D6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435" name="TextBox 14434">
                <a:extLst>
                  <a:ext uri="{FF2B5EF4-FFF2-40B4-BE49-F238E27FC236}">
                    <a16:creationId xmlns:a16="http://schemas.microsoft.com/office/drawing/2014/main" id="{CD636980-0250-730E-524A-AF79DA9F114B}"/>
                  </a:ext>
                </a:extLst>
              </p:cNvPr>
              <p:cNvSpPr txBox="1"/>
              <p:nvPr/>
            </p:nvSpPr>
            <p:spPr>
              <a:xfrm>
                <a:off x="1690479" y="1552954"/>
                <a:ext cx="549740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b="1" dirty="0">
                    <a:solidFill>
                      <a:srgbClr val="2E91D6"/>
                    </a:solidFill>
                    <a:latin typeface="Ubuntu" panose="020B0504030602030204" pitchFamily="34" charset="0"/>
                    <a:ea typeface="Ubuntu" panose="020B0504030602030204" pitchFamily="34" charset="0"/>
                    <a:cs typeface="Ubuntu" panose="020B0504030602030204" pitchFamily="34" charset="0"/>
                  </a:rPr>
                  <a:t>Collect and Capture your own Carbon Data.</a:t>
                </a:r>
                <a:endParaRPr lang="en-US" b="1" dirty="0">
                  <a:solidFill>
                    <a:srgbClr val="2D91D6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38" name="Group 37">
              <a:extLst>
                <a:ext uri="{FF2B5EF4-FFF2-40B4-BE49-F238E27FC236}">
                  <a16:creationId xmlns:a16="http://schemas.microsoft.com/office/drawing/2014/main" id="{F8DB2176-63FF-BBA1-B911-472BDDFDA16C}"/>
                </a:ext>
              </a:extLst>
            </p:cNvPr>
            <p:cNvGrpSpPr/>
            <p:nvPr/>
          </p:nvGrpSpPr>
          <p:grpSpPr>
            <a:xfrm>
              <a:off x="236923" y="2292459"/>
              <a:ext cx="6950956" cy="553998"/>
              <a:chOff x="236923" y="2292459"/>
              <a:chExt cx="6950956" cy="553998"/>
            </a:xfrm>
          </p:grpSpPr>
          <p:sp>
            <p:nvSpPr>
              <p:cNvPr id="14644" name="TextBox 14643">
                <a:extLst>
                  <a:ext uri="{FF2B5EF4-FFF2-40B4-BE49-F238E27FC236}">
                    <a16:creationId xmlns:a16="http://schemas.microsoft.com/office/drawing/2014/main" id="{F9BA4BEF-37F1-670F-0689-7E14E14A3506}"/>
                  </a:ext>
                </a:extLst>
              </p:cNvPr>
              <p:cNvSpPr txBox="1"/>
              <p:nvPr/>
            </p:nvSpPr>
            <p:spPr>
              <a:xfrm>
                <a:off x="236923" y="2292459"/>
                <a:ext cx="2049928" cy="55399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3000" b="1" dirty="0">
                    <a:solidFill>
                      <a:srgbClr val="2E91D6"/>
                    </a:solidFill>
                    <a:latin typeface="Ubuntu" panose="020B0504030602030204" pitchFamily="34" charset="0"/>
                    <a:ea typeface="Ubuntu" panose="020B0504030602030204" pitchFamily="34" charset="0"/>
                    <a:cs typeface="Ubuntu" panose="020B0504030602030204" pitchFamily="34" charset="0"/>
                  </a:rPr>
                  <a:t>STEP 2:</a:t>
                </a:r>
                <a:endParaRPr lang="en-US" sz="3000" b="1" dirty="0">
                  <a:solidFill>
                    <a:srgbClr val="2D91D6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645" name="TextBox 14644">
                <a:extLst>
                  <a:ext uri="{FF2B5EF4-FFF2-40B4-BE49-F238E27FC236}">
                    <a16:creationId xmlns:a16="http://schemas.microsoft.com/office/drawing/2014/main" id="{C40A8638-0C65-1376-C420-8EA1845C9987}"/>
                  </a:ext>
                </a:extLst>
              </p:cNvPr>
              <p:cNvSpPr txBox="1"/>
              <p:nvPr/>
            </p:nvSpPr>
            <p:spPr>
              <a:xfrm>
                <a:off x="1690479" y="2429396"/>
                <a:ext cx="549740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b="1" dirty="0">
                    <a:solidFill>
                      <a:srgbClr val="2E91D6"/>
                    </a:solidFill>
                    <a:latin typeface="Ubuntu" panose="020B0504030602030204" pitchFamily="34" charset="0"/>
                    <a:ea typeface="Ubuntu" panose="020B0504030602030204" pitchFamily="34" charset="0"/>
                    <a:cs typeface="Ubuntu" panose="020B0504030602030204" pitchFamily="34" charset="0"/>
                  </a:rPr>
                  <a:t>Calculate and Analyse your Carbon Footprint.</a:t>
                </a:r>
                <a:r>
                  <a:rPr lang="en-GB" dirty="0"/>
                  <a:t> </a:t>
                </a:r>
                <a:endParaRPr lang="en-US" b="1" dirty="0">
                  <a:solidFill>
                    <a:srgbClr val="2D91D6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37" name="Group 36">
              <a:extLst>
                <a:ext uri="{FF2B5EF4-FFF2-40B4-BE49-F238E27FC236}">
                  <a16:creationId xmlns:a16="http://schemas.microsoft.com/office/drawing/2014/main" id="{4EB90B8F-1840-0FE3-DEBE-6C3DAA501473}"/>
                </a:ext>
              </a:extLst>
            </p:cNvPr>
            <p:cNvGrpSpPr/>
            <p:nvPr/>
          </p:nvGrpSpPr>
          <p:grpSpPr>
            <a:xfrm>
              <a:off x="236923" y="3179964"/>
              <a:ext cx="6617022" cy="424913"/>
              <a:chOff x="236923" y="3179964"/>
              <a:chExt cx="6617022" cy="424913"/>
            </a:xfrm>
          </p:grpSpPr>
          <p:sp>
            <p:nvSpPr>
              <p:cNvPr id="14646" name="TextBox 14645">
                <a:extLst>
                  <a:ext uri="{FF2B5EF4-FFF2-40B4-BE49-F238E27FC236}">
                    <a16:creationId xmlns:a16="http://schemas.microsoft.com/office/drawing/2014/main" id="{C6A955C5-3BE5-BDB0-8641-1A97BCDD232E}"/>
                  </a:ext>
                </a:extLst>
              </p:cNvPr>
              <p:cNvSpPr txBox="1"/>
              <p:nvPr/>
            </p:nvSpPr>
            <p:spPr>
              <a:xfrm>
                <a:off x="236923" y="3179964"/>
                <a:ext cx="2049928" cy="41622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3000" b="1" dirty="0">
                    <a:solidFill>
                      <a:srgbClr val="2E91D6"/>
                    </a:solidFill>
                    <a:latin typeface="Ubuntu" panose="020B0504030602030204" pitchFamily="34" charset="0"/>
                    <a:ea typeface="Ubuntu" panose="020B0504030602030204" pitchFamily="34" charset="0"/>
                    <a:cs typeface="Ubuntu" panose="020B0504030602030204" pitchFamily="34" charset="0"/>
                  </a:rPr>
                  <a:t>STEP 3:</a:t>
                </a:r>
                <a:endParaRPr lang="en-US" sz="3000" b="1" dirty="0">
                  <a:solidFill>
                    <a:srgbClr val="2D91D6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647" name="TextBox 14646">
                <a:extLst>
                  <a:ext uri="{FF2B5EF4-FFF2-40B4-BE49-F238E27FC236}">
                    <a16:creationId xmlns:a16="http://schemas.microsoft.com/office/drawing/2014/main" id="{04E89E9A-1B20-91E7-A623-D906C97B8A94}"/>
                  </a:ext>
                </a:extLst>
              </p:cNvPr>
              <p:cNvSpPr txBox="1"/>
              <p:nvPr/>
            </p:nvSpPr>
            <p:spPr>
              <a:xfrm>
                <a:off x="1690479" y="3327392"/>
                <a:ext cx="5163466" cy="27748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b="1" dirty="0">
                    <a:solidFill>
                      <a:srgbClr val="2D91D6"/>
                    </a:solidFill>
                    <a:effectLst/>
                    <a:latin typeface="Ubuntu" panose="020B0504030602030204" pitchFamily="34" charset="0"/>
                  </a:rPr>
                  <a:t>Create </a:t>
                </a:r>
                <a:r>
                  <a:rPr lang="en-GB" b="1" dirty="0">
                    <a:solidFill>
                      <a:srgbClr val="2D91D6"/>
                    </a:solidFill>
                    <a:latin typeface="Ubuntu" panose="020B0504030602030204" pitchFamily="34" charset="0"/>
                  </a:rPr>
                  <a:t>your</a:t>
                </a:r>
                <a:r>
                  <a:rPr lang="en-GB" b="1" dirty="0">
                    <a:solidFill>
                      <a:srgbClr val="2D91D6"/>
                    </a:solidFill>
                    <a:effectLst/>
                    <a:latin typeface="Ubuntu" panose="020B0504030602030204" pitchFamily="34" charset="0"/>
                  </a:rPr>
                  <a:t> Data Driven Infographic Poster.</a:t>
                </a:r>
                <a:r>
                  <a:rPr lang="en-GB" dirty="0">
                    <a:effectLst/>
                  </a:rPr>
                  <a:t> </a:t>
                </a:r>
                <a:endParaRPr lang="en-US" b="1" dirty="0">
                  <a:solidFill>
                    <a:srgbClr val="2D91D6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</p:grpSp>
      <p:sp>
        <p:nvSpPr>
          <p:cNvPr id="3" name="TextBox 2">
            <a:extLst>
              <a:ext uri="{FF2B5EF4-FFF2-40B4-BE49-F238E27FC236}">
                <a16:creationId xmlns:a16="http://schemas.microsoft.com/office/drawing/2014/main" id="{683CF9ED-4F8B-5C92-CF39-A2978733CDFF}"/>
              </a:ext>
            </a:extLst>
          </p:cNvPr>
          <p:cNvSpPr txBox="1"/>
          <p:nvPr/>
        </p:nvSpPr>
        <p:spPr>
          <a:xfrm>
            <a:off x="2824570" y="257220"/>
            <a:ext cx="5515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8255" marR="125730" indent="-6350">
              <a:spcAft>
                <a:spcPts val="245"/>
              </a:spcAft>
            </a:pPr>
            <a:r>
              <a:rPr lang="en-GB" sz="2000" b="1" kern="100" dirty="0">
                <a:solidFill>
                  <a:srgbClr val="2E92D6"/>
                </a:solidFill>
                <a:latin typeface="Ubuntu" panose="020B0504030602030204" pitchFamily="34" charset="0"/>
                <a:ea typeface="Ubuntu" panose="020B0504030602030204" pitchFamily="34" charset="0"/>
                <a:cs typeface="Ubuntu" panose="020B0504030602030204" pitchFamily="34" charset="0"/>
              </a:rPr>
              <a:t>You do the Challenge in 3 Simple Steps…</a:t>
            </a:r>
            <a:endParaRPr lang="en-GB" sz="2000" kern="100" dirty="0">
              <a:solidFill>
                <a:srgbClr val="2E92D6"/>
              </a:solidFill>
              <a:latin typeface="Ubuntu" panose="020B0504030602030204" pitchFamily="34" charset="0"/>
              <a:ea typeface="Ubuntu" panose="020B0504030602030204" pitchFamily="34" charset="0"/>
              <a:cs typeface="Ubuntu" panose="020B0504030602030204" pitchFamily="34" charset="0"/>
            </a:endParaRPr>
          </a:p>
        </p:txBody>
      </p:sp>
      <p:pic>
        <p:nvPicPr>
          <p:cNvPr id="5" name="Picture 4" descr="A white vase with green leaves&#10;&#10;Description automatically generated">
            <a:extLst>
              <a:ext uri="{FF2B5EF4-FFF2-40B4-BE49-F238E27FC236}">
                <a16:creationId xmlns:a16="http://schemas.microsoft.com/office/drawing/2014/main" id="{65C5CFE1-38C5-1571-4A28-B460BC1A268D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06205" y="1167211"/>
            <a:ext cx="651035" cy="687203"/>
          </a:xfrm>
          <a:prstGeom prst="rect">
            <a:avLst/>
          </a:prstGeom>
        </p:spPr>
      </p:pic>
      <p:pic>
        <p:nvPicPr>
          <p:cNvPr id="33" name="Picture 32" descr="A yellow and blue calculator&#10;&#10;Description automatically generated">
            <a:extLst>
              <a:ext uri="{FF2B5EF4-FFF2-40B4-BE49-F238E27FC236}">
                <a16:creationId xmlns:a16="http://schemas.microsoft.com/office/drawing/2014/main" id="{FFEEBDAD-FAE3-100A-F9ED-6D91D4159C4B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7247378">
            <a:off x="7399234" y="2010887"/>
            <a:ext cx="803736" cy="864015"/>
          </a:xfrm>
          <a:prstGeom prst="rect">
            <a:avLst/>
          </a:prstGeom>
        </p:spPr>
      </p:pic>
      <p:pic>
        <p:nvPicPr>
          <p:cNvPr id="36" name="Picture 35" descr="A yellow ruler and pencil&#10;&#10;Description automatically generated">
            <a:extLst>
              <a:ext uri="{FF2B5EF4-FFF2-40B4-BE49-F238E27FC236}">
                <a16:creationId xmlns:a16="http://schemas.microsoft.com/office/drawing/2014/main" id="{840A1311-91C2-E2CA-7FDD-048236BBD902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62862" y="2945736"/>
            <a:ext cx="1170904" cy="956513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D58C4950-C7FA-0F09-B132-2A7370453542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747247" y="4366037"/>
            <a:ext cx="2078392" cy="647940"/>
          </a:xfrm>
          <a:prstGeom prst="rect">
            <a:avLst/>
          </a:prstGeom>
        </p:spPr>
      </p:pic>
      <p:pic>
        <p:nvPicPr>
          <p:cNvPr id="4" name="Picture 3" descr="A black background with a black square&#10;&#10;Description automatically generated with medium confidence">
            <a:extLst>
              <a:ext uri="{FF2B5EF4-FFF2-40B4-BE49-F238E27FC236}">
                <a16:creationId xmlns:a16="http://schemas.microsoft.com/office/drawing/2014/main" id="{4D1FABB7-AE32-6E18-F967-51643C49D8E8}"/>
              </a:ext>
            </a:extLst>
          </p:cNvPr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31965" y="4425483"/>
            <a:ext cx="1856185" cy="472382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14545AF0-5383-DCE8-EE2F-044614A331BC}"/>
              </a:ext>
            </a:extLst>
          </p:cNvPr>
          <p:cNvSpPr txBox="1"/>
          <p:nvPr/>
        </p:nvSpPr>
        <p:spPr>
          <a:xfrm>
            <a:off x="1674967" y="4897865"/>
            <a:ext cx="717697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800" dirty="0">
                <a:effectLst/>
                <a:latin typeface="Ubuntu" panose="020B0504030602030204" pitchFamily="34" charset="0"/>
              </a:rPr>
              <a:t>Copyright Universe of Engineering Ltd under license to Primary Engineer Ltd </a:t>
            </a:r>
            <a:r>
              <a:rPr lang="en-GB" sz="800" b="1" dirty="0">
                <a:effectLst/>
                <a:latin typeface="Ubuntu" panose="020B0504030602030204" pitchFamily="34" charset="0"/>
              </a:rPr>
              <a:t>2021-2024</a:t>
            </a:r>
            <a:endParaRPr lang="en-GB" sz="800" dirty="0">
              <a:effectLst/>
              <a:latin typeface="Ubuntu" panose="020B0504030602030204" pitchFamily="34" charset="0"/>
            </a:endParaRPr>
          </a:p>
          <a:p>
            <a:pPr algn="r"/>
            <a:endParaRPr lang="en-US" sz="800" dirty="0"/>
          </a:p>
        </p:txBody>
      </p:sp>
    </p:spTree>
    <p:extLst>
      <p:ext uri="{BB962C8B-B14F-4D97-AF65-F5344CB8AC3E}">
        <p14:creationId xmlns:p14="http://schemas.microsoft.com/office/powerpoint/2010/main" val="425797360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hape 7108">
            <a:extLst>
              <a:ext uri="{FF2B5EF4-FFF2-40B4-BE49-F238E27FC236}">
                <a16:creationId xmlns:a16="http://schemas.microsoft.com/office/drawing/2014/main" id="{9FC2E527-E0E8-87D6-858B-4BA70712E50F}"/>
              </a:ext>
            </a:extLst>
          </p:cNvPr>
          <p:cNvSpPr>
            <a:spLocks/>
          </p:cNvSpPr>
          <p:nvPr/>
        </p:nvSpPr>
        <p:spPr bwMode="auto">
          <a:xfrm>
            <a:off x="21753513" y="374118188"/>
            <a:ext cx="79435325" cy="220600587"/>
          </a:xfrm>
          <a:custGeom>
            <a:avLst/>
            <a:gdLst>
              <a:gd name="T0" fmla="*/ 50038 w 50038"/>
              <a:gd name="T1" fmla="*/ 0 h 138961"/>
              <a:gd name="T2" fmla="*/ 50038 w 50038"/>
              <a:gd name="T3" fmla="*/ 14249 h 138961"/>
              <a:gd name="T4" fmla="*/ 32106 w 50038"/>
              <a:gd name="T5" fmla="*/ 37058 h 138961"/>
              <a:gd name="T6" fmla="*/ 17424 w 50038"/>
              <a:gd name="T7" fmla="*/ 57022 h 138961"/>
              <a:gd name="T8" fmla="*/ 22339 w 50038"/>
              <a:gd name="T9" fmla="*/ 125259 h 138961"/>
              <a:gd name="T10" fmla="*/ 28943 w 50038"/>
              <a:gd name="T11" fmla="*/ 129628 h 138961"/>
              <a:gd name="T12" fmla="*/ 50038 w 50038"/>
              <a:gd name="T13" fmla="*/ 131048 h 138961"/>
              <a:gd name="T14" fmla="*/ 50038 w 50038"/>
              <a:gd name="T15" fmla="*/ 138961 h 138961"/>
              <a:gd name="T16" fmla="*/ 38862 w 50038"/>
              <a:gd name="T17" fmla="*/ 137959 h 138961"/>
              <a:gd name="T18" fmla="*/ 17107 w 50038"/>
              <a:gd name="T19" fmla="*/ 131000 h 138961"/>
              <a:gd name="T20" fmla="*/ 3353 w 50038"/>
              <a:gd name="T21" fmla="*/ 107111 h 138961"/>
              <a:gd name="T22" fmla="*/ 26937 w 50038"/>
              <a:gd name="T23" fmla="*/ 27495 h 138961"/>
              <a:gd name="T24" fmla="*/ 45307 w 50038"/>
              <a:gd name="T25" fmla="*/ 6697 h 138961"/>
              <a:gd name="T26" fmla="*/ 50038 w 50038"/>
              <a:gd name="T27" fmla="*/ 0 h 138961"/>
              <a:gd name="T28" fmla="*/ 0 w 50038"/>
              <a:gd name="T29" fmla="*/ 0 h 138961"/>
              <a:gd name="T30" fmla="*/ 50038 w 50038"/>
              <a:gd name="T31" fmla="*/ 138961 h 1389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T28" t="T29" r="T30" b="T31"/>
            <a:pathLst>
              <a:path w="50038" h="138961">
                <a:moveTo>
                  <a:pt x="50038" y="0"/>
                </a:moveTo>
                <a:lnTo>
                  <a:pt x="50038" y="14249"/>
                </a:lnTo>
                <a:lnTo>
                  <a:pt x="32106" y="37058"/>
                </a:lnTo>
                <a:cubicBezTo>
                  <a:pt x="26975" y="43573"/>
                  <a:pt x="19698" y="49402"/>
                  <a:pt x="17424" y="57022"/>
                </a:cubicBezTo>
                <a:cubicBezTo>
                  <a:pt x="10655" y="79793"/>
                  <a:pt x="6464" y="103301"/>
                  <a:pt x="22339" y="125259"/>
                </a:cubicBezTo>
                <a:cubicBezTo>
                  <a:pt x="23838" y="127329"/>
                  <a:pt x="26657" y="129438"/>
                  <a:pt x="28943" y="129628"/>
                </a:cubicBezTo>
                <a:lnTo>
                  <a:pt x="50038" y="131048"/>
                </a:lnTo>
                <a:lnTo>
                  <a:pt x="50038" y="138961"/>
                </a:lnTo>
                <a:lnTo>
                  <a:pt x="38862" y="137959"/>
                </a:lnTo>
                <a:cubicBezTo>
                  <a:pt x="31305" y="137223"/>
                  <a:pt x="23990" y="136816"/>
                  <a:pt x="17107" y="131000"/>
                </a:cubicBezTo>
                <a:cubicBezTo>
                  <a:pt x="9398" y="124472"/>
                  <a:pt x="4394" y="116623"/>
                  <a:pt x="3353" y="107111"/>
                </a:cubicBezTo>
                <a:cubicBezTo>
                  <a:pt x="0" y="76720"/>
                  <a:pt x="3073" y="49097"/>
                  <a:pt x="26937" y="27495"/>
                </a:cubicBezTo>
                <a:cubicBezTo>
                  <a:pt x="33699" y="21373"/>
                  <a:pt x="39675" y="14226"/>
                  <a:pt x="45307" y="6697"/>
                </a:cubicBezTo>
                <a:lnTo>
                  <a:pt x="50038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127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Shape 7109">
            <a:extLst>
              <a:ext uri="{FF2B5EF4-FFF2-40B4-BE49-F238E27FC236}">
                <a16:creationId xmlns:a16="http://schemas.microsoft.com/office/drawing/2014/main" id="{71265AC1-3E9F-2F04-4430-0A342E1F666A}"/>
              </a:ext>
            </a:extLst>
          </p:cNvPr>
          <p:cNvSpPr>
            <a:spLocks/>
          </p:cNvSpPr>
          <p:nvPr/>
        </p:nvSpPr>
        <p:spPr bwMode="auto">
          <a:xfrm>
            <a:off x="0" y="249134313"/>
            <a:ext cx="101188838" cy="137834687"/>
          </a:xfrm>
          <a:custGeom>
            <a:avLst/>
            <a:gdLst>
              <a:gd name="T0" fmla="*/ 52019 w 63741"/>
              <a:gd name="T1" fmla="*/ 0 h 86825"/>
              <a:gd name="T2" fmla="*/ 63741 w 63741"/>
              <a:gd name="T3" fmla="*/ 1216 h 86825"/>
              <a:gd name="T4" fmla="*/ 63741 w 63741"/>
              <a:gd name="T5" fmla="*/ 10876 h 86825"/>
              <a:gd name="T6" fmla="*/ 49490 w 63741"/>
              <a:gd name="T7" fmla="*/ 9642 h 86825"/>
              <a:gd name="T8" fmla="*/ 17170 w 63741"/>
              <a:gd name="T9" fmla="*/ 20434 h 86825"/>
              <a:gd name="T10" fmla="*/ 38824 w 63741"/>
              <a:gd name="T11" fmla="*/ 53086 h 86825"/>
              <a:gd name="T12" fmla="*/ 52405 w 63741"/>
              <a:gd name="T13" fmla="*/ 70644 h 86825"/>
              <a:gd name="T14" fmla="*/ 63741 w 63741"/>
              <a:gd name="T15" fmla="*/ 75544 h 86825"/>
              <a:gd name="T16" fmla="*/ 63741 w 63741"/>
              <a:gd name="T17" fmla="*/ 86825 h 86825"/>
              <a:gd name="T18" fmla="*/ 58285 w 63741"/>
              <a:gd name="T19" fmla="*/ 85484 h 86825"/>
              <a:gd name="T20" fmla="*/ 33553 w 63741"/>
              <a:gd name="T21" fmla="*/ 61646 h 86825"/>
              <a:gd name="T22" fmla="*/ 4140 w 63741"/>
              <a:gd name="T23" fmla="*/ 23368 h 86825"/>
              <a:gd name="T24" fmla="*/ 4877 w 63741"/>
              <a:gd name="T25" fmla="*/ 14618 h 86825"/>
              <a:gd name="T26" fmla="*/ 52019 w 63741"/>
              <a:gd name="T27" fmla="*/ 0 h 86825"/>
              <a:gd name="T28" fmla="*/ 0 w 63741"/>
              <a:gd name="T29" fmla="*/ 0 h 86825"/>
              <a:gd name="T30" fmla="*/ 63741 w 63741"/>
              <a:gd name="T31" fmla="*/ 86825 h 868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T28" t="T29" r="T30" b="T31"/>
            <a:pathLst>
              <a:path w="63741" h="86825">
                <a:moveTo>
                  <a:pt x="52019" y="0"/>
                </a:moveTo>
                <a:lnTo>
                  <a:pt x="63741" y="1216"/>
                </a:lnTo>
                <a:lnTo>
                  <a:pt x="63741" y="10876"/>
                </a:lnTo>
                <a:lnTo>
                  <a:pt x="49490" y="9642"/>
                </a:lnTo>
                <a:cubicBezTo>
                  <a:pt x="38932" y="10526"/>
                  <a:pt x="27896" y="13910"/>
                  <a:pt x="17170" y="20434"/>
                </a:cubicBezTo>
                <a:cubicBezTo>
                  <a:pt x="24663" y="31509"/>
                  <a:pt x="33236" y="41529"/>
                  <a:pt x="38824" y="53086"/>
                </a:cubicBezTo>
                <a:cubicBezTo>
                  <a:pt x="42494" y="60668"/>
                  <a:pt x="46952" y="66415"/>
                  <a:pt x="52405" y="70644"/>
                </a:cubicBezTo>
                <a:lnTo>
                  <a:pt x="63741" y="75544"/>
                </a:lnTo>
                <a:lnTo>
                  <a:pt x="63741" y="86825"/>
                </a:lnTo>
                <a:lnTo>
                  <a:pt x="58285" y="85484"/>
                </a:lnTo>
                <a:cubicBezTo>
                  <a:pt x="48054" y="80928"/>
                  <a:pt x="39173" y="72689"/>
                  <a:pt x="33553" y="61646"/>
                </a:cubicBezTo>
                <a:cubicBezTo>
                  <a:pt x="26073" y="46965"/>
                  <a:pt x="17628" y="33045"/>
                  <a:pt x="4140" y="23368"/>
                </a:cubicBezTo>
                <a:cubicBezTo>
                  <a:pt x="0" y="20396"/>
                  <a:pt x="305" y="16193"/>
                  <a:pt x="4877" y="14618"/>
                </a:cubicBezTo>
                <a:cubicBezTo>
                  <a:pt x="20460" y="9220"/>
                  <a:pt x="35903" y="1575"/>
                  <a:pt x="52019" y="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127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Shape 7110">
            <a:extLst>
              <a:ext uri="{FF2B5EF4-FFF2-40B4-BE49-F238E27FC236}">
                <a16:creationId xmlns:a16="http://schemas.microsoft.com/office/drawing/2014/main" id="{4410DD5B-BFD8-E32A-CF6C-93ED444CF2FD}"/>
              </a:ext>
            </a:extLst>
          </p:cNvPr>
          <p:cNvSpPr>
            <a:spLocks/>
          </p:cNvSpPr>
          <p:nvPr/>
        </p:nvSpPr>
        <p:spPr bwMode="auto">
          <a:xfrm>
            <a:off x="101188838" y="940592163"/>
            <a:ext cx="78557437" cy="19604037"/>
          </a:xfrm>
          <a:custGeom>
            <a:avLst/>
            <a:gdLst>
              <a:gd name="T0" fmla="*/ 0 w 49485"/>
              <a:gd name="T1" fmla="*/ 0 h 12349"/>
              <a:gd name="T2" fmla="*/ 32309 w 49485"/>
              <a:gd name="T3" fmla="*/ 2174 h 12349"/>
              <a:gd name="T4" fmla="*/ 49485 w 49485"/>
              <a:gd name="T5" fmla="*/ 2274 h 12349"/>
              <a:gd name="T6" fmla="*/ 49485 w 49485"/>
              <a:gd name="T7" fmla="*/ 12349 h 12349"/>
              <a:gd name="T8" fmla="*/ 0 w 49485"/>
              <a:gd name="T9" fmla="*/ 7913 h 12349"/>
              <a:gd name="T10" fmla="*/ 0 w 49485"/>
              <a:gd name="T11" fmla="*/ 0 h 12349"/>
              <a:gd name="T12" fmla="*/ 0 w 49485"/>
              <a:gd name="T13" fmla="*/ 0 h 12349"/>
              <a:gd name="T14" fmla="*/ 49485 w 49485"/>
              <a:gd name="T15" fmla="*/ 12349 h 123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T12" t="T13" r="T14" b="T15"/>
            <a:pathLst>
              <a:path w="49485" h="12349">
                <a:moveTo>
                  <a:pt x="0" y="0"/>
                </a:moveTo>
                <a:lnTo>
                  <a:pt x="32309" y="2174"/>
                </a:lnTo>
                <a:lnTo>
                  <a:pt x="49485" y="2274"/>
                </a:lnTo>
                <a:lnTo>
                  <a:pt x="49485" y="12349"/>
                </a:lnTo>
                <a:lnTo>
                  <a:pt x="0" y="7913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127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Shape 7111">
            <a:extLst>
              <a:ext uri="{FF2B5EF4-FFF2-40B4-BE49-F238E27FC236}">
                <a16:creationId xmlns:a16="http://schemas.microsoft.com/office/drawing/2014/main" id="{848D9DE0-E4E3-6861-9F2F-F882E9367A4A}"/>
              </a:ext>
            </a:extLst>
          </p:cNvPr>
          <p:cNvSpPr>
            <a:spLocks/>
          </p:cNvSpPr>
          <p:nvPr/>
        </p:nvSpPr>
        <p:spPr bwMode="auto">
          <a:xfrm>
            <a:off x="101188838" y="599892438"/>
            <a:ext cx="78557437" cy="217143012"/>
          </a:xfrm>
          <a:custGeom>
            <a:avLst/>
            <a:gdLst>
              <a:gd name="T0" fmla="*/ 49485 w 49485"/>
              <a:gd name="T1" fmla="*/ 0 h 136783"/>
              <a:gd name="T2" fmla="*/ 49485 w 49485"/>
              <a:gd name="T3" fmla="*/ 9345 h 136783"/>
              <a:gd name="T4" fmla="*/ 25676 w 49485"/>
              <a:gd name="T5" fmla="*/ 8010 h 136783"/>
              <a:gd name="T6" fmla="*/ 11189 w 49485"/>
              <a:gd name="T7" fmla="*/ 11929 h 136783"/>
              <a:gd name="T8" fmla="*/ 13551 w 49485"/>
              <a:gd name="T9" fmla="*/ 13593 h 136783"/>
              <a:gd name="T10" fmla="*/ 45276 w 49485"/>
              <a:gd name="T11" fmla="*/ 15282 h 136783"/>
              <a:gd name="T12" fmla="*/ 47401 w 49485"/>
              <a:gd name="T13" fmla="*/ 13339 h 136783"/>
              <a:gd name="T14" fmla="*/ 49485 w 49485"/>
              <a:gd name="T15" fmla="*/ 10223 h 136783"/>
              <a:gd name="T16" fmla="*/ 49485 w 49485"/>
              <a:gd name="T17" fmla="*/ 130603 h 136783"/>
              <a:gd name="T18" fmla="*/ 48463 w 49485"/>
              <a:gd name="T19" fmla="*/ 136783 h 136783"/>
              <a:gd name="T20" fmla="*/ 45822 w 49485"/>
              <a:gd name="T21" fmla="*/ 136339 h 136783"/>
              <a:gd name="T22" fmla="*/ 45745 w 49485"/>
              <a:gd name="T23" fmla="*/ 23334 h 136783"/>
              <a:gd name="T24" fmla="*/ 29350 w 49485"/>
              <a:gd name="T25" fmla="*/ 23829 h 136783"/>
              <a:gd name="T26" fmla="*/ 28575 w 49485"/>
              <a:gd name="T27" fmla="*/ 51553 h 136783"/>
              <a:gd name="T28" fmla="*/ 18961 w 49485"/>
              <a:gd name="T29" fmla="*/ 86046 h 136783"/>
              <a:gd name="T30" fmla="*/ 0 w 49485"/>
              <a:gd name="T31" fmla="*/ 110164 h 136783"/>
              <a:gd name="T32" fmla="*/ 0 w 49485"/>
              <a:gd name="T33" fmla="*/ 95915 h 136783"/>
              <a:gd name="T34" fmla="*/ 11582 w 49485"/>
              <a:gd name="T35" fmla="*/ 79519 h 136783"/>
              <a:gd name="T36" fmla="*/ 20396 w 49485"/>
              <a:gd name="T37" fmla="*/ 45445 h 136783"/>
              <a:gd name="T38" fmla="*/ 22784 w 49485"/>
              <a:gd name="T39" fmla="*/ 24337 h 136783"/>
              <a:gd name="T40" fmla="*/ 8649 w 49485"/>
              <a:gd name="T41" fmla="*/ 20426 h 136783"/>
              <a:gd name="T42" fmla="*/ 1169 w 49485"/>
              <a:gd name="T43" fmla="*/ 10355 h 136783"/>
              <a:gd name="T44" fmla="*/ 11710 w 49485"/>
              <a:gd name="T45" fmla="*/ 3370 h 136783"/>
              <a:gd name="T46" fmla="*/ 41986 w 49485"/>
              <a:gd name="T47" fmla="*/ 2074 h 136783"/>
              <a:gd name="T48" fmla="*/ 49356 w 49485"/>
              <a:gd name="T49" fmla="*/ 215 h 136783"/>
              <a:gd name="T50" fmla="*/ 49485 w 49485"/>
              <a:gd name="T51" fmla="*/ 0 h 136783"/>
              <a:gd name="T52" fmla="*/ 0 w 49485"/>
              <a:gd name="T53" fmla="*/ 0 h 136783"/>
              <a:gd name="T54" fmla="*/ 49485 w 49485"/>
              <a:gd name="T55" fmla="*/ 136783 h 1367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T52" t="T53" r="T54" b="T55"/>
            <a:pathLst>
              <a:path w="49485" h="136783">
                <a:moveTo>
                  <a:pt x="49485" y="0"/>
                </a:moveTo>
                <a:lnTo>
                  <a:pt x="49485" y="9345"/>
                </a:lnTo>
                <a:lnTo>
                  <a:pt x="25676" y="8010"/>
                </a:lnTo>
                <a:cubicBezTo>
                  <a:pt x="18149" y="8526"/>
                  <a:pt x="12268" y="9923"/>
                  <a:pt x="11189" y="11929"/>
                </a:cubicBezTo>
                <a:cubicBezTo>
                  <a:pt x="11963" y="12501"/>
                  <a:pt x="12751" y="13542"/>
                  <a:pt x="13551" y="13593"/>
                </a:cubicBezTo>
                <a:cubicBezTo>
                  <a:pt x="24130" y="14317"/>
                  <a:pt x="34709" y="15104"/>
                  <a:pt x="45276" y="15282"/>
                </a:cubicBezTo>
                <a:cubicBezTo>
                  <a:pt x="45961" y="15295"/>
                  <a:pt x="46638" y="14485"/>
                  <a:pt x="47401" y="13339"/>
                </a:cubicBezTo>
                <a:lnTo>
                  <a:pt x="49485" y="10223"/>
                </a:lnTo>
                <a:lnTo>
                  <a:pt x="49485" y="130603"/>
                </a:lnTo>
                <a:lnTo>
                  <a:pt x="48463" y="136783"/>
                </a:lnTo>
                <a:cubicBezTo>
                  <a:pt x="47574" y="136643"/>
                  <a:pt x="46698" y="136491"/>
                  <a:pt x="45822" y="136339"/>
                </a:cubicBezTo>
                <a:cubicBezTo>
                  <a:pt x="40170" y="98924"/>
                  <a:pt x="41034" y="61586"/>
                  <a:pt x="45745" y="23334"/>
                </a:cubicBezTo>
                <a:cubicBezTo>
                  <a:pt x="39637" y="23525"/>
                  <a:pt x="34455" y="23677"/>
                  <a:pt x="29350" y="23829"/>
                </a:cubicBezTo>
                <a:cubicBezTo>
                  <a:pt x="29032" y="33761"/>
                  <a:pt x="28372" y="42651"/>
                  <a:pt x="28575" y="51553"/>
                </a:cubicBezTo>
                <a:cubicBezTo>
                  <a:pt x="28867" y="64355"/>
                  <a:pt x="25870" y="76331"/>
                  <a:pt x="18961" y="86046"/>
                </a:cubicBezTo>
                <a:lnTo>
                  <a:pt x="0" y="110164"/>
                </a:lnTo>
                <a:lnTo>
                  <a:pt x="0" y="95915"/>
                </a:lnTo>
                <a:lnTo>
                  <a:pt x="11582" y="79519"/>
                </a:lnTo>
                <a:cubicBezTo>
                  <a:pt x="18390" y="69854"/>
                  <a:pt x="20155" y="57776"/>
                  <a:pt x="20396" y="45445"/>
                </a:cubicBezTo>
                <a:cubicBezTo>
                  <a:pt x="20523" y="38498"/>
                  <a:pt x="21920" y="31602"/>
                  <a:pt x="22784" y="24337"/>
                </a:cubicBezTo>
                <a:cubicBezTo>
                  <a:pt x="18771" y="23334"/>
                  <a:pt x="13183" y="22978"/>
                  <a:pt x="8649" y="20426"/>
                </a:cubicBezTo>
                <a:cubicBezTo>
                  <a:pt x="5423" y="18610"/>
                  <a:pt x="3607" y="13822"/>
                  <a:pt x="1169" y="10355"/>
                </a:cubicBezTo>
                <a:cubicBezTo>
                  <a:pt x="4674" y="7916"/>
                  <a:pt x="7938" y="3852"/>
                  <a:pt x="11710" y="3370"/>
                </a:cubicBezTo>
                <a:cubicBezTo>
                  <a:pt x="21692" y="2112"/>
                  <a:pt x="31877" y="2404"/>
                  <a:pt x="41986" y="2074"/>
                </a:cubicBezTo>
                <a:cubicBezTo>
                  <a:pt x="44920" y="1985"/>
                  <a:pt x="47393" y="1541"/>
                  <a:pt x="49356" y="215"/>
                </a:cubicBezTo>
                <a:lnTo>
                  <a:pt x="49485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127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Shape 7112">
            <a:extLst>
              <a:ext uri="{FF2B5EF4-FFF2-40B4-BE49-F238E27FC236}">
                <a16:creationId xmlns:a16="http://schemas.microsoft.com/office/drawing/2014/main" id="{CF62F7EE-5E06-97C6-66E8-8BD09E959485}"/>
              </a:ext>
            </a:extLst>
          </p:cNvPr>
          <p:cNvSpPr>
            <a:spLocks/>
          </p:cNvSpPr>
          <p:nvPr/>
        </p:nvSpPr>
        <p:spPr bwMode="auto">
          <a:xfrm>
            <a:off x="101188838" y="625646450"/>
            <a:ext cx="78557437" cy="140582650"/>
          </a:xfrm>
          <a:custGeom>
            <a:avLst/>
            <a:gdLst>
              <a:gd name="T0" fmla="*/ 0 w 49485"/>
              <a:gd name="T1" fmla="*/ 0 h 88556"/>
              <a:gd name="T2" fmla="*/ 17804 w 49485"/>
              <a:gd name="T3" fmla="*/ 1848 h 88556"/>
              <a:gd name="T4" fmla="*/ 42038 w 49485"/>
              <a:gd name="T5" fmla="*/ 17273 h 88556"/>
              <a:gd name="T6" fmla="*/ 49485 w 49485"/>
              <a:gd name="T7" fmla="*/ 28421 h 88556"/>
              <a:gd name="T8" fmla="*/ 49485 w 49485"/>
              <a:gd name="T9" fmla="*/ 68165 h 88556"/>
              <a:gd name="T10" fmla="*/ 48679 w 49485"/>
              <a:gd name="T11" fmla="*/ 67402 h 88556"/>
              <a:gd name="T12" fmla="*/ 27381 w 49485"/>
              <a:gd name="T13" fmla="*/ 86007 h 88556"/>
              <a:gd name="T14" fmla="*/ 10666 w 49485"/>
              <a:gd name="T15" fmla="*/ 88229 h 88556"/>
              <a:gd name="T16" fmla="*/ 0 w 49485"/>
              <a:gd name="T17" fmla="*/ 85608 h 88556"/>
              <a:gd name="T18" fmla="*/ 0 w 49485"/>
              <a:gd name="T19" fmla="*/ 74328 h 88556"/>
              <a:gd name="T20" fmla="*/ 8217 w 49485"/>
              <a:gd name="T21" fmla="*/ 77879 h 88556"/>
              <a:gd name="T22" fmla="*/ 43650 w 49485"/>
              <a:gd name="T23" fmla="*/ 58258 h 88556"/>
              <a:gd name="T24" fmla="*/ 9385 w 49485"/>
              <a:gd name="T25" fmla="*/ 43488 h 88556"/>
              <a:gd name="T26" fmla="*/ 27877 w 49485"/>
              <a:gd name="T27" fmla="*/ 42345 h 88556"/>
              <a:gd name="T28" fmla="*/ 46571 w 49485"/>
              <a:gd name="T29" fmla="*/ 50650 h 88556"/>
              <a:gd name="T30" fmla="*/ 8367 w 49485"/>
              <a:gd name="T31" fmla="*/ 10384 h 88556"/>
              <a:gd name="T32" fmla="*/ 0 w 49485"/>
              <a:gd name="T33" fmla="*/ 9660 h 88556"/>
              <a:gd name="T34" fmla="*/ 0 w 49485"/>
              <a:gd name="T35" fmla="*/ 0 h 88556"/>
              <a:gd name="T36" fmla="*/ 0 w 49485"/>
              <a:gd name="T37" fmla="*/ 0 h 88556"/>
              <a:gd name="T38" fmla="*/ 49485 w 49485"/>
              <a:gd name="T39" fmla="*/ 88556 h 885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T36" t="T37" r="T38" b="T39"/>
            <a:pathLst>
              <a:path w="49485" h="88556">
                <a:moveTo>
                  <a:pt x="0" y="0"/>
                </a:moveTo>
                <a:lnTo>
                  <a:pt x="17804" y="1848"/>
                </a:lnTo>
                <a:cubicBezTo>
                  <a:pt x="26953" y="4917"/>
                  <a:pt x="35221" y="10046"/>
                  <a:pt x="42038" y="17273"/>
                </a:cubicBezTo>
                <a:lnTo>
                  <a:pt x="49485" y="28421"/>
                </a:lnTo>
                <a:lnTo>
                  <a:pt x="49485" y="68165"/>
                </a:lnTo>
                <a:lnTo>
                  <a:pt x="48679" y="67402"/>
                </a:lnTo>
                <a:cubicBezTo>
                  <a:pt x="44158" y="76914"/>
                  <a:pt x="36868" y="82832"/>
                  <a:pt x="27381" y="86007"/>
                </a:cubicBezTo>
                <a:cubicBezTo>
                  <a:pt x="21870" y="87852"/>
                  <a:pt x="16218" y="88556"/>
                  <a:pt x="10666" y="88229"/>
                </a:cubicBezTo>
                <a:lnTo>
                  <a:pt x="0" y="85608"/>
                </a:lnTo>
                <a:lnTo>
                  <a:pt x="0" y="74328"/>
                </a:lnTo>
                <a:lnTo>
                  <a:pt x="8217" y="77879"/>
                </a:lnTo>
                <a:cubicBezTo>
                  <a:pt x="23406" y="80889"/>
                  <a:pt x="37110" y="74514"/>
                  <a:pt x="43650" y="58258"/>
                </a:cubicBezTo>
                <a:cubicBezTo>
                  <a:pt x="32398" y="53406"/>
                  <a:pt x="21196" y="48580"/>
                  <a:pt x="9385" y="43488"/>
                </a:cubicBezTo>
                <a:cubicBezTo>
                  <a:pt x="14999" y="38738"/>
                  <a:pt x="21831" y="40706"/>
                  <a:pt x="27877" y="42345"/>
                </a:cubicBezTo>
                <a:cubicBezTo>
                  <a:pt x="34214" y="44059"/>
                  <a:pt x="40132" y="47691"/>
                  <a:pt x="46571" y="50650"/>
                </a:cubicBezTo>
                <a:cubicBezTo>
                  <a:pt x="45242" y="31877"/>
                  <a:pt x="29512" y="16020"/>
                  <a:pt x="8367" y="10384"/>
                </a:cubicBezTo>
                <a:lnTo>
                  <a:pt x="0" y="966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127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Shape 7113">
            <a:extLst>
              <a:ext uri="{FF2B5EF4-FFF2-40B4-BE49-F238E27FC236}">
                <a16:creationId xmlns:a16="http://schemas.microsoft.com/office/drawing/2014/main" id="{4182251B-B9CC-F2B4-3F6B-D14ACC10F891}"/>
              </a:ext>
            </a:extLst>
          </p:cNvPr>
          <p:cNvSpPr>
            <a:spLocks/>
          </p:cNvSpPr>
          <p:nvPr/>
        </p:nvSpPr>
        <p:spPr bwMode="auto">
          <a:xfrm>
            <a:off x="179746275" y="1321531838"/>
            <a:ext cx="46694725" cy="18956337"/>
          </a:xfrm>
          <a:custGeom>
            <a:avLst/>
            <a:gdLst>
              <a:gd name="T0" fmla="*/ 0 w 29414"/>
              <a:gd name="T1" fmla="*/ 0 h 11941"/>
              <a:gd name="T2" fmla="*/ 29414 w 29414"/>
              <a:gd name="T3" fmla="*/ 170 h 11941"/>
              <a:gd name="T4" fmla="*/ 29414 w 29414"/>
              <a:gd name="T5" fmla="*/ 11889 h 11941"/>
              <a:gd name="T6" fmla="*/ 20810 w 29414"/>
              <a:gd name="T7" fmla="*/ 11941 h 11941"/>
              <a:gd name="T8" fmla="*/ 0 w 29414"/>
              <a:gd name="T9" fmla="*/ 10075 h 11941"/>
              <a:gd name="T10" fmla="*/ 0 w 29414"/>
              <a:gd name="T11" fmla="*/ 0 h 11941"/>
              <a:gd name="T12" fmla="*/ 0 w 29414"/>
              <a:gd name="T13" fmla="*/ 0 h 11941"/>
              <a:gd name="T14" fmla="*/ 29414 w 29414"/>
              <a:gd name="T15" fmla="*/ 11941 h 119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T12" t="T13" r="T14" b="T15"/>
            <a:pathLst>
              <a:path w="29414" h="11941">
                <a:moveTo>
                  <a:pt x="0" y="0"/>
                </a:moveTo>
                <a:lnTo>
                  <a:pt x="29414" y="170"/>
                </a:lnTo>
                <a:lnTo>
                  <a:pt x="29414" y="11889"/>
                </a:lnTo>
                <a:lnTo>
                  <a:pt x="20810" y="11941"/>
                </a:lnTo>
                <a:lnTo>
                  <a:pt x="0" y="10075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127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Shape 7114">
            <a:extLst>
              <a:ext uri="{FF2B5EF4-FFF2-40B4-BE49-F238E27FC236}">
                <a16:creationId xmlns:a16="http://schemas.microsoft.com/office/drawing/2014/main" id="{C51F2187-B818-596B-813F-6A7043CD3C6E}"/>
              </a:ext>
            </a:extLst>
          </p:cNvPr>
          <p:cNvSpPr>
            <a:spLocks/>
          </p:cNvSpPr>
          <p:nvPr/>
        </p:nvSpPr>
        <p:spPr bwMode="auto">
          <a:xfrm>
            <a:off x="179746275" y="830303775"/>
            <a:ext cx="46694725" cy="353602925"/>
          </a:xfrm>
          <a:custGeom>
            <a:avLst/>
            <a:gdLst>
              <a:gd name="T0" fmla="*/ 0 w 29414"/>
              <a:gd name="T1" fmla="*/ 0 h 222742"/>
              <a:gd name="T2" fmla="*/ 4084 w 29414"/>
              <a:gd name="T3" fmla="*/ 6113 h 222742"/>
              <a:gd name="T4" fmla="*/ 6382 w 29414"/>
              <a:gd name="T5" fmla="*/ 26141 h 222742"/>
              <a:gd name="T6" fmla="*/ 11513 w 29414"/>
              <a:gd name="T7" fmla="*/ 37533 h 222742"/>
              <a:gd name="T8" fmla="*/ 20543 w 29414"/>
              <a:gd name="T9" fmla="*/ 44658 h 222742"/>
              <a:gd name="T10" fmla="*/ 29414 w 29414"/>
              <a:gd name="T11" fmla="*/ 28706 h 222742"/>
              <a:gd name="T12" fmla="*/ 29414 w 29414"/>
              <a:gd name="T13" fmla="*/ 50896 h 222742"/>
              <a:gd name="T14" fmla="*/ 22440 w 29414"/>
              <a:gd name="T15" fmla="*/ 63051 h 222742"/>
              <a:gd name="T16" fmla="*/ 10459 w 29414"/>
              <a:gd name="T17" fmla="*/ 92588 h 222742"/>
              <a:gd name="T18" fmla="*/ 29414 w 29414"/>
              <a:gd name="T19" fmla="*/ 93051 h 222742"/>
              <a:gd name="T20" fmla="*/ 29414 w 29414"/>
              <a:gd name="T21" fmla="*/ 101352 h 222742"/>
              <a:gd name="T22" fmla="*/ 12250 w 29414"/>
              <a:gd name="T23" fmla="*/ 100246 h 222742"/>
              <a:gd name="T24" fmla="*/ 6789 w 29414"/>
              <a:gd name="T25" fmla="*/ 105643 h 222742"/>
              <a:gd name="T26" fmla="*/ 8059 w 29414"/>
              <a:gd name="T27" fmla="*/ 107612 h 222742"/>
              <a:gd name="T28" fmla="*/ 29414 w 29414"/>
              <a:gd name="T29" fmla="*/ 108543 h 222742"/>
              <a:gd name="T30" fmla="*/ 29414 w 29414"/>
              <a:gd name="T31" fmla="*/ 165613 h 222742"/>
              <a:gd name="T32" fmla="*/ 26296 w 29414"/>
              <a:gd name="T33" fmla="*/ 122458 h 222742"/>
              <a:gd name="T34" fmla="*/ 26017 w 29414"/>
              <a:gd name="T35" fmla="*/ 116578 h 222742"/>
              <a:gd name="T36" fmla="*/ 12364 w 29414"/>
              <a:gd name="T37" fmla="*/ 115638 h 222742"/>
              <a:gd name="T38" fmla="*/ 3995 w 29414"/>
              <a:gd name="T39" fmla="*/ 122979 h 222742"/>
              <a:gd name="T40" fmla="*/ 617 w 29414"/>
              <a:gd name="T41" fmla="*/ 187215 h 222742"/>
              <a:gd name="T42" fmla="*/ 1302 w 29414"/>
              <a:gd name="T43" fmla="*/ 214863 h 222742"/>
              <a:gd name="T44" fmla="*/ 0 w 29414"/>
              <a:gd name="T45" fmla="*/ 222742 h 222742"/>
              <a:gd name="T46" fmla="*/ 0 w 29414"/>
              <a:gd name="T47" fmla="*/ 102362 h 222742"/>
              <a:gd name="T48" fmla="*/ 566 w 29414"/>
              <a:gd name="T49" fmla="*/ 101516 h 222742"/>
              <a:gd name="T50" fmla="*/ 0 w 29414"/>
              <a:gd name="T51" fmla="*/ 101484 h 222742"/>
              <a:gd name="T52" fmla="*/ 0 w 29414"/>
              <a:gd name="T53" fmla="*/ 92139 h 222742"/>
              <a:gd name="T54" fmla="*/ 4173 w 29414"/>
              <a:gd name="T55" fmla="*/ 85209 h 222742"/>
              <a:gd name="T56" fmla="*/ 13685 w 29414"/>
              <a:gd name="T57" fmla="*/ 61498 h 222742"/>
              <a:gd name="T58" fmla="*/ 11615 w 29414"/>
              <a:gd name="T59" fmla="*/ 50741 h 222742"/>
              <a:gd name="T60" fmla="*/ 0 w 29414"/>
              <a:gd name="T61" fmla="*/ 39744 h 222742"/>
              <a:gd name="T62" fmla="*/ 0 w 29414"/>
              <a:gd name="T63" fmla="*/ 0 h 222742"/>
              <a:gd name="T64" fmla="*/ 0 w 29414"/>
              <a:gd name="T65" fmla="*/ 0 h 222742"/>
              <a:gd name="T66" fmla="*/ 29414 w 29414"/>
              <a:gd name="T67" fmla="*/ 222742 h 2227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T64" t="T65" r="T66" b="T67"/>
            <a:pathLst>
              <a:path w="29414" h="222742">
                <a:moveTo>
                  <a:pt x="0" y="0"/>
                </a:moveTo>
                <a:lnTo>
                  <a:pt x="4084" y="6113"/>
                </a:lnTo>
                <a:cubicBezTo>
                  <a:pt x="7043" y="12565"/>
                  <a:pt x="8287" y="18801"/>
                  <a:pt x="6382" y="26141"/>
                </a:cubicBezTo>
                <a:cubicBezTo>
                  <a:pt x="5595" y="29202"/>
                  <a:pt x="8986" y="34269"/>
                  <a:pt x="11513" y="37533"/>
                </a:cubicBezTo>
                <a:cubicBezTo>
                  <a:pt x="13888" y="40594"/>
                  <a:pt x="17635" y="42461"/>
                  <a:pt x="20543" y="44658"/>
                </a:cubicBezTo>
                <a:lnTo>
                  <a:pt x="29414" y="28706"/>
                </a:lnTo>
                <a:lnTo>
                  <a:pt x="29414" y="50896"/>
                </a:lnTo>
                <a:lnTo>
                  <a:pt x="22440" y="63051"/>
                </a:lnTo>
                <a:cubicBezTo>
                  <a:pt x="18076" y="72452"/>
                  <a:pt x="14275" y="82313"/>
                  <a:pt x="10459" y="92588"/>
                </a:cubicBezTo>
                <a:lnTo>
                  <a:pt x="29414" y="93051"/>
                </a:lnTo>
                <a:lnTo>
                  <a:pt x="29414" y="101352"/>
                </a:lnTo>
                <a:lnTo>
                  <a:pt x="12250" y="100246"/>
                </a:lnTo>
                <a:cubicBezTo>
                  <a:pt x="10421" y="100195"/>
                  <a:pt x="8605" y="103763"/>
                  <a:pt x="6789" y="105643"/>
                </a:cubicBezTo>
                <a:cubicBezTo>
                  <a:pt x="7221" y="106304"/>
                  <a:pt x="7640" y="106964"/>
                  <a:pt x="8059" y="107612"/>
                </a:cubicBezTo>
                <a:lnTo>
                  <a:pt x="29414" y="108543"/>
                </a:lnTo>
                <a:lnTo>
                  <a:pt x="29414" y="165613"/>
                </a:lnTo>
                <a:lnTo>
                  <a:pt x="26296" y="122458"/>
                </a:lnTo>
                <a:cubicBezTo>
                  <a:pt x="26169" y="120515"/>
                  <a:pt x="26106" y="118584"/>
                  <a:pt x="26017" y="116578"/>
                </a:cubicBezTo>
                <a:cubicBezTo>
                  <a:pt x="21025" y="116235"/>
                  <a:pt x="16695" y="115930"/>
                  <a:pt x="12364" y="115638"/>
                </a:cubicBezTo>
                <a:cubicBezTo>
                  <a:pt x="7386" y="115295"/>
                  <a:pt x="4274" y="116692"/>
                  <a:pt x="3995" y="122979"/>
                </a:cubicBezTo>
                <a:cubicBezTo>
                  <a:pt x="3042" y="144404"/>
                  <a:pt x="1455" y="165778"/>
                  <a:pt x="617" y="187215"/>
                </a:cubicBezTo>
                <a:cubicBezTo>
                  <a:pt x="261" y="196385"/>
                  <a:pt x="1442" y="205668"/>
                  <a:pt x="1302" y="214863"/>
                </a:cubicBezTo>
                <a:lnTo>
                  <a:pt x="0" y="222742"/>
                </a:lnTo>
                <a:lnTo>
                  <a:pt x="0" y="102362"/>
                </a:lnTo>
                <a:lnTo>
                  <a:pt x="566" y="101516"/>
                </a:lnTo>
                <a:lnTo>
                  <a:pt x="0" y="101484"/>
                </a:lnTo>
                <a:lnTo>
                  <a:pt x="0" y="92139"/>
                </a:lnTo>
                <a:lnTo>
                  <a:pt x="4173" y="85209"/>
                </a:lnTo>
                <a:cubicBezTo>
                  <a:pt x="6230" y="76941"/>
                  <a:pt x="10053" y="69156"/>
                  <a:pt x="13685" y="61498"/>
                </a:cubicBezTo>
                <a:cubicBezTo>
                  <a:pt x="15831" y="56989"/>
                  <a:pt x="15018" y="53878"/>
                  <a:pt x="11615" y="50741"/>
                </a:cubicBezTo>
                <a:lnTo>
                  <a:pt x="0" y="39744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127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Shape 7115">
            <a:extLst>
              <a:ext uri="{FF2B5EF4-FFF2-40B4-BE49-F238E27FC236}">
                <a16:creationId xmlns:a16="http://schemas.microsoft.com/office/drawing/2014/main" id="{48AF880D-E638-CFAF-792B-6969558F2097}"/>
              </a:ext>
            </a:extLst>
          </p:cNvPr>
          <p:cNvSpPr>
            <a:spLocks/>
          </p:cNvSpPr>
          <p:nvPr/>
        </p:nvSpPr>
        <p:spPr bwMode="auto">
          <a:xfrm>
            <a:off x="221448313" y="1156387388"/>
            <a:ext cx="4992687" cy="68349812"/>
          </a:xfrm>
          <a:custGeom>
            <a:avLst/>
            <a:gdLst>
              <a:gd name="T0" fmla="*/ 3145 w 3145"/>
              <a:gd name="T1" fmla="*/ 0 h 43055"/>
              <a:gd name="T2" fmla="*/ 3145 w 3145"/>
              <a:gd name="T3" fmla="*/ 43055 h 43055"/>
              <a:gd name="T4" fmla="*/ 1881 w 3145"/>
              <a:gd name="T5" fmla="*/ 26483 h 43055"/>
              <a:gd name="T6" fmla="*/ 340 w 3145"/>
              <a:gd name="T7" fmla="*/ 11416 h 43055"/>
              <a:gd name="T8" fmla="*/ 3145 w 3145"/>
              <a:gd name="T9" fmla="*/ 0 h 43055"/>
              <a:gd name="T10" fmla="*/ 0 w 3145"/>
              <a:gd name="T11" fmla="*/ 0 h 43055"/>
              <a:gd name="T12" fmla="*/ 3145 w 3145"/>
              <a:gd name="T13" fmla="*/ 43055 h 430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T10" t="T11" r="T12" b="T13"/>
            <a:pathLst>
              <a:path w="3145" h="43055">
                <a:moveTo>
                  <a:pt x="3145" y="0"/>
                </a:moveTo>
                <a:lnTo>
                  <a:pt x="3145" y="43055"/>
                </a:lnTo>
                <a:lnTo>
                  <a:pt x="1881" y="26483"/>
                </a:lnTo>
                <a:cubicBezTo>
                  <a:pt x="481" y="21330"/>
                  <a:pt x="0" y="16266"/>
                  <a:pt x="340" y="11416"/>
                </a:cubicBezTo>
                <a:lnTo>
                  <a:pt x="3145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127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" name="Shape 7116">
            <a:extLst>
              <a:ext uri="{FF2B5EF4-FFF2-40B4-BE49-F238E27FC236}">
                <a16:creationId xmlns:a16="http://schemas.microsoft.com/office/drawing/2014/main" id="{7517063C-1629-6F85-19C5-9344A7481562}"/>
              </a:ext>
            </a:extLst>
          </p:cNvPr>
          <p:cNvSpPr>
            <a:spLocks/>
          </p:cNvSpPr>
          <p:nvPr/>
        </p:nvSpPr>
        <p:spPr bwMode="auto">
          <a:xfrm>
            <a:off x="226441000" y="1399974975"/>
            <a:ext cx="100949125" cy="381339725"/>
          </a:xfrm>
          <a:custGeom>
            <a:avLst/>
            <a:gdLst>
              <a:gd name="T0" fmla="*/ 0 w 63590"/>
              <a:gd name="T1" fmla="*/ 0 h 240214"/>
              <a:gd name="T2" fmla="*/ 2877 w 63590"/>
              <a:gd name="T3" fmla="*/ 70 h 240214"/>
              <a:gd name="T4" fmla="*/ 21584 w 63590"/>
              <a:gd name="T5" fmla="*/ 2166 h 240214"/>
              <a:gd name="T6" fmla="*/ 30804 w 63590"/>
              <a:gd name="T7" fmla="*/ 12593 h 240214"/>
              <a:gd name="T8" fmla="*/ 21393 w 63590"/>
              <a:gd name="T9" fmla="*/ 21940 h 240214"/>
              <a:gd name="T10" fmla="*/ 3982 w 63590"/>
              <a:gd name="T11" fmla="*/ 23870 h 240214"/>
              <a:gd name="T12" fmla="*/ 5150 w 63590"/>
              <a:gd name="T13" fmla="*/ 47594 h 240214"/>
              <a:gd name="T14" fmla="*/ 8985 w 63590"/>
              <a:gd name="T15" fmla="*/ 74899 h 240214"/>
              <a:gd name="T16" fmla="*/ 21762 w 63590"/>
              <a:gd name="T17" fmla="*/ 105747 h 240214"/>
              <a:gd name="T18" fmla="*/ 51315 w 63590"/>
              <a:gd name="T19" fmla="*/ 146616 h 240214"/>
              <a:gd name="T20" fmla="*/ 63590 w 63590"/>
              <a:gd name="T21" fmla="*/ 172636 h 240214"/>
              <a:gd name="T22" fmla="*/ 63590 w 63590"/>
              <a:gd name="T23" fmla="*/ 235139 h 240214"/>
              <a:gd name="T24" fmla="*/ 62961 w 63590"/>
              <a:gd name="T25" fmla="*/ 236697 h 240214"/>
              <a:gd name="T26" fmla="*/ 49270 w 63590"/>
              <a:gd name="T27" fmla="*/ 239592 h 240214"/>
              <a:gd name="T28" fmla="*/ 20319 w 63590"/>
              <a:gd name="T29" fmla="*/ 240091 h 240214"/>
              <a:gd name="T30" fmla="*/ 0 w 63590"/>
              <a:gd name="T31" fmla="*/ 240214 h 240214"/>
              <a:gd name="T32" fmla="*/ 0 w 63590"/>
              <a:gd name="T33" fmla="*/ 228495 h 240214"/>
              <a:gd name="T34" fmla="*/ 48152 w 63590"/>
              <a:gd name="T35" fmla="*/ 228772 h 240214"/>
              <a:gd name="T36" fmla="*/ 58274 w 63590"/>
              <a:gd name="T37" fmla="*/ 221558 h 240214"/>
              <a:gd name="T38" fmla="*/ 56636 w 63590"/>
              <a:gd name="T39" fmla="*/ 182874 h 240214"/>
              <a:gd name="T40" fmla="*/ 40278 w 63590"/>
              <a:gd name="T41" fmla="*/ 151023 h 240214"/>
              <a:gd name="T42" fmla="*/ 12922 w 63590"/>
              <a:gd name="T43" fmla="*/ 111399 h 240214"/>
              <a:gd name="T44" fmla="*/ 743 w 63590"/>
              <a:gd name="T45" fmla="*/ 82849 h 240214"/>
              <a:gd name="T46" fmla="*/ 0 w 63590"/>
              <a:gd name="T47" fmla="*/ 72562 h 240214"/>
              <a:gd name="T48" fmla="*/ 0 w 63590"/>
              <a:gd name="T49" fmla="*/ 15493 h 240214"/>
              <a:gd name="T50" fmla="*/ 735 w 63590"/>
              <a:gd name="T51" fmla="*/ 15525 h 240214"/>
              <a:gd name="T52" fmla="*/ 22625 w 63590"/>
              <a:gd name="T53" fmla="*/ 12516 h 240214"/>
              <a:gd name="T54" fmla="*/ 18904 w 63590"/>
              <a:gd name="T55" fmla="*/ 9519 h 240214"/>
              <a:gd name="T56" fmla="*/ 0 w 63590"/>
              <a:gd name="T57" fmla="*/ 8301 h 240214"/>
              <a:gd name="T58" fmla="*/ 0 w 63590"/>
              <a:gd name="T59" fmla="*/ 0 h 240214"/>
              <a:gd name="T60" fmla="*/ 0 w 63590"/>
              <a:gd name="T61" fmla="*/ 0 h 240214"/>
              <a:gd name="T62" fmla="*/ 63590 w 63590"/>
              <a:gd name="T63" fmla="*/ 240214 h 2402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T60" t="T61" r="T62" b="T63"/>
            <a:pathLst>
              <a:path w="63590" h="240214">
                <a:moveTo>
                  <a:pt x="0" y="0"/>
                </a:moveTo>
                <a:lnTo>
                  <a:pt x="2877" y="70"/>
                </a:lnTo>
                <a:cubicBezTo>
                  <a:pt x="9125" y="451"/>
                  <a:pt x="15399" y="1036"/>
                  <a:pt x="21584" y="2166"/>
                </a:cubicBezTo>
                <a:cubicBezTo>
                  <a:pt x="26804" y="3118"/>
                  <a:pt x="30613" y="6611"/>
                  <a:pt x="30804" y="12593"/>
                </a:cubicBezTo>
                <a:cubicBezTo>
                  <a:pt x="31020" y="19120"/>
                  <a:pt x="26334" y="21114"/>
                  <a:pt x="21393" y="21940"/>
                </a:cubicBezTo>
                <a:cubicBezTo>
                  <a:pt x="15958" y="22854"/>
                  <a:pt x="10433" y="23184"/>
                  <a:pt x="3982" y="23870"/>
                </a:cubicBezTo>
                <a:cubicBezTo>
                  <a:pt x="4350" y="31909"/>
                  <a:pt x="4350" y="39783"/>
                  <a:pt x="5150" y="47594"/>
                </a:cubicBezTo>
                <a:cubicBezTo>
                  <a:pt x="6077" y="56725"/>
                  <a:pt x="7792" y="65793"/>
                  <a:pt x="8985" y="74899"/>
                </a:cubicBezTo>
                <a:cubicBezTo>
                  <a:pt x="10484" y="86430"/>
                  <a:pt x="14789" y="96514"/>
                  <a:pt x="21762" y="105747"/>
                </a:cubicBezTo>
                <a:cubicBezTo>
                  <a:pt x="31871" y="119146"/>
                  <a:pt x="41307" y="133128"/>
                  <a:pt x="51315" y="146616"/>
                </a:cubicBezTo>
                <a:lnTo>
                  <a:pt x="63590" y="172636"/>
                </a:lnTo>
                <a:lnTo>
                  <a:pt x="63590" y="235139"/>
                </a:lnTo>
                <a:lnTo>
                  <a:pt x="62961" y="236697"/>
                </a:lnTo>
                <a:cubicBezTo>
                  <a:pt x="60081" y="239211"/>
                  <a:pt x="55899" y="239783"/>
                  <a:pt x="49270" y="239592"/>
                </a:cubicBezTo>
                <a:cubicBezTo>
                  <a:pt x="39618" y="239307"/>
                  <a:pt x="29966" y="239726"/>
                  <a:pt x="20319" y="240091"/>
                </a:cubicBezTo>
                <a:lnTo>
                  <a:pt x="0" y="240214"/>
                </a:lnTo>
                <a:lnTo>
                  <a:pt x="0" y="228495"/>
                </a:lnTo>
                <a:lnTo>
                  <a:pt x="48152" y="228772"/>
                </a:lnTo>
                <a:cubicBezTo>
                  <a:pt x="53372" y="228810"/>
                  <a:pt x="58147" y="227121"/>
                  <a:pt x="58274" y="221558"/>
                </a:cubicBezTo>
                <a:cubicBezTo>
                  <a:pt x="58579" y="208655"/>
                  <a:pt x="59684" y="195168"/>
                  <a:pt x="56636" y="182874"/>
                </a:cubicBezTo>
                <a:cubicBezTo>
                  <a:pt x="53842" y="171571"/>
                  <a:pt x="46666" y="161081"/>
                  <a:pt x="40278" y="151023"/>
                </a:cubicBezTo>
                <a:cubicBezTo>
                  <a:pt x="31655" y="137472"/>
                  <a:pt x="21317" y="125089"/>
                  <a:pt x="12922" y="111399"/>
                </a:cubicBezTo>
                <a:cubicBezTo>
                  <a:pt x="7576" y="102661"/>
                  <a:pt x="2318" y="92768"/>
                  <a:pt x="743" y="82849"/>
                </a:cubicBezTo>
                <a:lnTo>
                  <a:pt x="0" y="72562"/>
                </a:lnTo>
                <a:lnTo>
                  <a:pt x="0" y="15493"/>
                </a:lnTo>
                <a:lnTo>
                  <a:pt x="735" y="15525"/>
                </a:lnTo>
                <a:cubicBezTo>
                  <a:pt x="8081" y="15460"/>
                  <a:pt x="15392" y="14733"/>
                  <a:pt x="22625" y="12516"/>
                </a:cubicBezTo>
                <a:cubicBezTo>
                  <a:pt x="21406" y="10827"/>
                  <a:pt x="20174" y="9621"/>
                  <a:pt x="18904" y="9519"/>
                </a:cubicBezTo>
                <a:lnTo>
                  <a:pt x="0" y="8301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127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" name="Shape 7117">
            <a:extLst>
              <a:ext uri="{FF2B5EF4-FFF2-40B4-BE49-F238E27FC236}">
                <a16:creationId xmlns:a16="http://schemas.microsoft.com/office/drawing/2014/main" id="{53C71DD7-0A9E-9203-9AA7-2715CA822B41}"/>
              </a:ext>
            </a:extLst>
          </p:cNvPr>
          <p:cNvSpPr>
            <a:spLocks/>
          </p:cNvSpPr>
          <p:nvPr/>
        </p:nvSpPr>
        <p:spPr bwMode="auto">
          <a:xfrm>
            <a:off x="226441000" y="1556756475"/>
            <a:ext cx="100949125" cy="160818513"/>
          </a:xfrm>
          <a:custGeom>
            <a:avLst/>
            <a:gdLst>
              <a:gd name="T0" fmla="*/ 44596 w 63590"/>
              <a:gd name="T1" fmla="*/ 0 h 101303"/>
              <a:gd name="T2" fmla="*/ 63590 w 63590"/>
              <a:gd name="T3" fmla="*/ 1722 h 101303"/>
              <a:gd name="T4" fmla="*/ 63590 w 63590"/>
              <a:gd name="T5" fmla="*/ 11191 h 101303"/>
              <a:gd name="T6" fmla="*/ 61297 w 63590"/>
              <a:gd name="T7" fmla="*/ 10727 h 101303"/>
              <a:gd name="T8" fmla="*/ 12973 w 63590"/>
              <a:gd name="T9" fmla="*/ 24722 h 101303"/>
              <a:gd name="T10" fmla="*/ 7296 w 63590"/>
              <a:gd name="T11" fmla="*/ 33764 h 101303"/>
              <a:gd name="T12" fmla="*/ 29674 w 63590"/>
              <a:gd name="T13" fmla="*/ 27491 h 101303"/>
              <a:gd name="T14" fmla="*/ 7322 w 63590"/>
              <a:gd name="T15" fmla="*/ 68931 h 101303"/>
              <a:gd name="T16" fmla="*/ 10103 w 63590"/>
              <a:gd name="T17" fmla="*/ 66670 h 101303"/>
              <a:gd name="T18" fmla="*/ 59709 w 63590"/>
              <a:gd name="T19" fmla="*/ 32736 h 101303"/>
              <a:gd name="T20" fmla="*/ 63590 w 63590"/>
              <a:gd name="T21" fmla="*/ 31034 h 101303"/>
              <a:gd name="T22" fmla="*/ 63590 w 63590"/>
              <a:gd name="T23" fmla="*/ 42683 h 101303"/>
              <a:gd name="T24" fmla="*/ 34093 w 63590"/>
              <a:gd name="T25" fmla="*/ 60104 h 101303"/>
              <a:gd name="T26" fmla="*/ 13126 w 63590"/>
              <a:gd name="T27" fmla="*/ 76703 h 101303"/>
              <a:gd name="T28" fmla="*/ 61462 w 63590"/>
              <a:gd name="T29" fmla="*/ 87130 h 101303"/>
              <a:gd name="T30" fmla="*/ 63590 w 63590"/>
              <a:gd name="T31" fmla="*/ 85857 h 101303"/>
              <a:gd name="T32" fmla="*/ 63590 w 63590"/>
              <a:gd name="T33" fmla="*/ 95337 h 101303"/>
              <a:gd name="T34" fmla="*/ 50527 w 63590"/>
              <a:gd name="T35" fmla="*/ 99868 h 101303"/>
              <a:gd name="T36" fmla="*/ 8388 w 63590"/>
              <a:gd name="T37" fmla="*/ 84679 h 101303"/>
              <a:gd name="T38" fmla="*/ 0 w 63590"/>
              <a:gd name="T39" fmla="*/ 99299 h 101303"/>
              <a:gd name="T40" fmla="*/ 0 w 63590"/>
              <a:gd name="T41" fmla="*/ 77109 h 101303"/>
              <a:gd name="T42" fmla="*/ 200 w 63590"/>
              <a:gd name="T43" fmla="*/ 76749 h 101303"/>
              <a:gd name="T44" fmla="*/ 0 w 63590"/>
              <a:gd name="T45" fmla="*/ 74123 h 101303"/>
              <a:gd name="T46" fmla="*/ 0 w 63590"/>
              <a:gd name="T47" fmla="*/ 31068 h 101303"/>
              <a:gd name="T48" fmla="*/ 583 w 63590"/>
              <a:gd name="T49" fmla="*/ 28696 h 101303"/>
              <a:gd name="T50" fmla="*/ 19793 w 63590"/>
              <a:gd name="T51" fmla="*/ 7945 h 101303"/>
              <a:gd name="T52" fmla="*/ 44596 w 63590"/>
              <a:gd name="T53" fmla="*/ 0 h 101303"/>
              <a:gd name="T54" fmla="*/ 0 w 63590"/>
              <a:gd name="T55" fmla="*/ 0 h 101303"/>
              <a:gd name="T56" fmla="*/ 63590 w 63590"/>
              <a:gd name="T57" fmla="*/ 101303 h 1013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T54" t="T55" r="T56" b="T57"/>
            <a:pathLst>
              <a:path w="63590" h="101303">
                <a:moveTo>
                  <a:pt x="44596" y="0"/>
                </a:moveTo>
                <a:lnTo>
                  <a:pt x="63590" y="1722"/>
                </a:lnTo>
                <a:lnTo>
                  <a:pt x="63590" y="11191"/>
                </a:lnTo>
                <a:lnTo>
                  <a:pt x="61297" y="10727"/>
                </a:lnTo>
                <a:cubicBezTo>
                  <a:pt x="42285" y="6205"/>
                  <a:pt x="26638" y="11768"/>
                  <a:pt x="12973" y="24722"/>
                </a:cubicBezTo>
                <a:cubicBezTo>
                  <a:pt x="10509" y="27059"/>
                  <a:pt x="9151" y="30717"/>
                  <a:pt x="7296" y="33764"/>
                </a:cubicBezTo>
                <a:cubicBezTo>
                  <a:pt x="26295" y="19909"/>
                  <a:pt x="26295" y="19909"/>
                  <a:pt x="29674" y="27491"/>
                </a:cubicBezTo>
                <a:cubicBezTo>
                  <a:pt x="13367" y="36406"/>
                  <a:pt x="32" y="44661"/>
                  <a:pt x="7322" y="68931"/>
                </a:cubicBezTo>
                <a:cubicBezTo>
                  <a:pt x="8338" y="68118"/>
                  <a:pt x="9303" y="67483"/>
                  <a:pt x="10103" y="66670"/>
                </a:cubicBezTo>
                <a:cubicBezTo>
                  <a:pt x="24543" y="52002"/>
                  <a:pt x="41955" y="42070"/>
                  <a:pt x="59709" y="32736"/>
                </a:cubicBezTo>
                <a:lnTo>
                  <a:pt x="63590" y="31034"/>
                </a:lnTo>
                <a:lnTo>
                  <a:pt x="63590" y="42683"/>
                </a:lnTo>
                <a:lnTo>
                  <a:pt x="34093" y="60104"/>
                </a:lnTo>
                <a:cubicBezTo>
                  <a:pt x="26931" y="64778"/>
                  <a:pt x="20555" y="70747"/>
                  <a:pt x="13126" y="76703"/>
                </a:cubicBezTo>
                <a:cubicBezTo>
                  <a:pt x="28899" y="90305"/>
                  <a:pt x="44926" y="93645"/>
                  <a:pt x="61462" y="87130"/>
                </a:cubicBezTo>
                <a:lnTo>
                  <a:pt x="63590" y="85857"/>
                </a:lnTo>
                <a:lnTo>
                  <a:pt x="63590" y="95337"/>
                </a:lnTo>
                <a:lnTo>
                  <a:pt x="50527" y="99868"/>
                </a:lnTo>
                <a:cubicBezTo>
                  <a:pt x="34995" y="101303"/>
                  <a:pt x="20860" y="96680"/>
                  <a:pt x="8388" y="84679"/>
                </a:cubicBezTo>
                <a:lnTo>
                  <a:pt x="0" y="99299"/>
                </a:lnTo>
                <a:lnTo>
                  <a:pt x="0" y="77109"/>
                </a:lnTo>
                <a:lnTo>
                  <a:pt x="200" y="76749"/>
                </a:lnTo>
                <a:lnTo>
                  <a:pt x="0" y="74123"/>
                </a:lnTo>
                <a:lnTo>
                  <a:pt x="0" y="31068"/>
                </a:lnTo>
                <a:lnTo>
                  <a:pt x="583" y="28696"/>
                </a:lnTo>
                <a:cubicBezTo>
                  <a:pt x="4353" y="20096"/>
                  <a:pt x="11018" y="12847"/>
                  <a:pt x="19793" y="7945"/>
                </a:cubicBezTo>
                <a:cubicBezTo>
                  <a:pt x="27947" y="3399"/>
                  <a:pt x="36160" y="840"/>
                  <a:pt x="44596" y="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127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" name="Shape 7118">
            <a:extLst>
              <a:ext uri="{FF2B5EF4-FFF2-40B4-BE49-F238E27FC236}">
                <a16:creationId xmlns:a16="http://schemas.microsoft.com/office/drawing/2014/main" id="{EA036BD6-BB32-9080-7C26-7BAD700CD476}"/>
              </a:ext>
            </a:extLst>
          </p:cNvPr>
          <p:cNvSpPr>
            <a:spLocks/>
          </p:cNvSpPr>
          <p:nvPr/>
        </p:nvSpPr>
        <p:spPr bwMode="auto">
          <a:xfrm>
            <a:off x="327390125" y="2145769147"/>
            <a:ext cx="12387263" cy="99223513"/>
          </a:xfrm>
          <a:custGeom>
            <a:avLst/>
            <a:gdLst>
              <a:gd name="T0" fmla="*/ 0 w 7803"/>
              <a:gd name="T1" fmla="*/ 0 h 62503"/>
              <a:gd name="T2" fmla="*/ 4731 w 7803"/>
              <a:gd name="T3" fmla="*/ 10029 h 62503"/>
              <a:gd name="T4" fmla="*/ 5251 w 7803"/>
              <a:gd name="T5" fmla="*/ 49507 h 62503"/>
              <a:gd name="T6" fmla="*/ 0 w 7803"/>
              <a:gd name="T7" fmla="*/ 62503 h 62503"/>
              <a:gd name="T8" fmla="*/ 0 w 7803"/>
              <a:gd name="T9" fmla="*/ 0 h 62503"/>
              <a:gd name="T10" fmla="*/ 0 w 7803"/>
              <a:gd name="T11" fmla="*/ 0 h 62503"/>
              <a:gd name="T12" fmla="*/ 7803 w 7803"/>
              <a:gd name="T13" fmla="*/ 62503 h 625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T10" t="T11" r="T12" b="T13"/>
            <a:pathLst>
              <a:path w="7803" h="62503">
                <a:moveTo>
                  <a:pt x="0" y="0"/>
                </a:moveTo>
                <a:lnTo>
                  <a:pt x="4731" y="10029"/>
                </a:lnTo>
                <a:cubicBezTo>
                  <a:pt x="7641" y="22662"/>
                  <a:pt x="7803" y="35867"/>
                  <a:pt x="5251" y="49507"/>
                </a:cubicBezTo>
                <a:lnTo>
                  <a:pt x="0" y="62503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127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" name="Shape 7119">
            <a:extLst>
              <a:ext uri="{FF2B5EF4-FFF2-40B4-BE49-F238E27FC236}">
                <a16:creationId xmlns:a16="http://schemas.microsoft.com/office/drawing/2014/main" id="{AAE4DF80-C105-F94A-B1BA-1198D13E2BB2}"/>
              </a:ext>
            </a:extLst>
          </p:cNvPr>
          <p:cNvSpPr>
            <a:spLocks/>
          </p:cNvSpPr>
          <p:nvPr/>
        </p:nvSpPr>
        <p:spPr bwMode="auto">
          <a:xfrm>
            <a:off x="327390125" y="1863923438"/>
            <a:ext cx="13536613" cy="20635912"/>
          </a:xfrm>
          <a:custGeom>
            <a:avLst/>
            <a:gdLst>
              <a:gd name="T0" fmla="*/ 2306 w 8527"/>
              <a:gd name="T1" fmla="*/ 338 h 12999"/>
              <a:gd name="T2" fmla="*/ 7854 w 8527"/>
              <a:gd name="T3" fmla="*/ 3902 h 12999"/>
              <a:gd name="T4" fmla="*/ 1060 w 8527"/>
              <a:gd name="T5" fmla="*/ 12373 h 12999"/>
              <a:gd name="T6" fmla="*/ 0 w 8527"/>
              <a:gd name="T7" fmla="*/ 12999 h 12999"/>
              <a:gd name="T8" fmla="*/ 0 w 8527"/>
              <a:gd name="T9" fmla="*/ 1349 h 12999"/>
              <a:gd name="T10" fmla="*/ 2306 w 8527"/>
              <a:gd name="T11" fmla="*/ 338 h 12999"/>
              <a:gd name="T12" fmla="*/ 0 w 8527"/>
              <a:gd name="T13" fmla="*/ 0 h 12999"/>
              <a:gd name="T14" fmla="*/ 8527 w 8527"/>
              <a:gd name="T15" fmla="*/ 12999 h 129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T12" t="T13" r="T14" b="T15"/>
            <a:pathLst>
              <a:path w="8527" h="12999">
                <a:moveTo>
                  <a:pt x="2306" y="338"/>
                </a:moveTo>
                <a:cubicBezTo>
                  <a:pt x="4409" y="0"/>
                  <a:pt x="6406" y="708"/>
                  <a:pt x="7854" y="3902"/>
                </a:cubicBezTo>
                <a:cubicBezTo>
                  <a:pt x="8527" y="5375"/>
                  <a:pt x="4057" y="10481"/>
                  <a:pt x="1060" y="12373"/>
                </a:cubicBezTo>
                <a:lnTo>
                  <a:pt x="0" y="12999"/>
                </a:lnTo>
                <a:lnTo>
                  <a:pt x="0" y="1349"/>
                </a:lnTo>
                <a:lnTo>
                  <a:pt x="2306" y="338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127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9" name="Shape 7120">
            <a:extLst>
              <a:ext uri="{FF2B5EF4-FFF2-40B4-BE49-F238E27FC236}">
                <a16:creationId xmlns:a16="http://schemas.microsoft.com/office/drawing/2014/main" id="{E7D4E8AB-B3E4-A646-4FAE-5371C6AFAEAD}"/>
              </a:ext>
            </a:extLst>
          </p:cNvPr>
          <p:cNvSpPr>
            <a:spLocks/>
          </p:cNvSpPr>
          <p:nvPr/>
        </p:nvSpPr>
        <p:spPr bwMode="auto">
          <a:xfrm>
            <a:off x="327390125" y="1840168088"/>
            <a:ext cx="126984125" cy="148613812"/>
          </a:xfrm>
          <a:custGeom>
            <a:avLst/>
            <a:gdLst>
              <a:gd name="T0" fmla="*/ 0 w 79990"/>
              <a:gd name="T1" fmla="*/ 0 h 93615"/>
              <a:gd name="T2" fmla="*/ 7143 w 79990"/>
              <a:gd name="T3" fmla="*/ 648 h 93615"/>
              <a:gd name="T4" fmla="*/ 73094 w 79990"/>
              <a:gd name="T5" fmla="*/ 5563 h 93615"/>
              <a:gd name="T6" fmla="*/ 79177 w 79990"/>
              <a:gd name="T7" fmla="*/ 8001 h 93615"/>
              <a:gd name="T8" fmla="*/ 78161 w 79990"/>
              <a:gd name="T9" fmla="*/ 15418 h 93615"/>
              <a:gd name="T10" fmla="*/ 42347 w 79990"/>
              <a:gd name="T11" fmla="*/ 64300 h 93615"/>
              <a:gd name="T12" fmla="*/ 18086 w 79990"/>
              <a:gd name="T13" fmla="*/ 87343 h 93615"/>
              <a:gd name="T14" fmla="*/ 0 w 79990"/>
              <a:gd name="T15" fmla="*/ 93615 h 93615"/>
              <a:gd name="T16" fmla="*/ 0 w 79990"/>
              <a:gd name="T17" fmla="*/ 84135 h 93615"/>
              <a:gd name="T18" fmla="*/ 21924 w 79990"/>
              <a:gd name="T19" fmla="*/ 71022 h 93615"/>
              <a:gd name="T20" fmla="*/ 40023 w 79990"/>
              <a:gd name="T21" fmla="*/ 48539 h 93615"/>
              <a:gd name="T22" fmla="*/ 56698 w 79990"/>
              <a:gd name="T23" fmla="*/ 24016 h 93615"/>
              <a:gd name="T24" fmla="*/ 58311 w 79990"/>
              <a:gd name="T25" fmla="*/ 21273 h 93615"/>
              <a:gd name="T26" fmla="*/ 0 w 79990"/>
              <a:gd name="T27" fmla="*/ 9469 h 93615"/>
              <a:gd name="T28" fmla="*/ 0 w 79990"/>
              <a:gd name="T29" fmla="*/ 0 h 93615"/>
              <a:gd name="T30" fmla="*/ 0 w 79990"/>
              <a:gd name="T31" fmla="*/ 0 h 93615"/>
              <a:gd name="T32" fmla="*/ 79990 w 79990"/>
              <a:gd name="T33" fmla="*/ 93615 h 936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T30" t="T31" r="T32" b="T33"/>
            <a:pathLst>
              <a:path w="79990" h="93615">
                <a:moveTo>
                  <a:pt x="0" y="0"/>
                </a:moveTo>
                <a:lnTo>
                  <a:pt x="7143" y="648"/>
                </a:lnTo>
                <a:cubicBezTo>
                  <a:pt x="28847" y="6248"/>
                  <a:pt x="50818" y="11024"/>
                  <a:pt x="73094" y="5563"/>
                </a:cubicBezTo>
                <a:cubicBezTo>
                  <a:pt x="74923" y="5118"/>
                  <a:pt x="78593" y="6528"/>
                  <a:pt x="79177" y="8001"/>
                </a:cubicBezTo>
                <a:cubicBezTo>
                  <a:pt x="79990" y="10046"/>
                  <a:pt x="79457" y="13602"/>
                  <a:pt x="78161" y="15418"/>
                </a:cubicBezTo>
                <a:cubicBezTo>
                  <a:pt x="66414" y="31877"/>
                  <a:pt x="54679" y="48362"/>
                  <a:pt x="42347" y="64300"/>
                </a:cubicBezTo>
                <a:cubicBezTo>
                  <a:pt x="35203" y="73540"/>
                  <a:pt x="27218" y="81461"/>
                  <a:pt x="18086" y="87343"/>
                </a:cubicBezTo>
                <a:lnTo>
                  <a:pt x="0" y="93615"/>
                </a:lnTo>
                <a:lnTo>
                  <a:pt x="0" y="84135"/>
                </a:lnTo>
                <a:lnTo>
                  <a:pt x="21924" y="71022"/>
                </a:lnTo>
                <a:cubicBezTo>
                  <a:pt x="29000" y="64910"/>
                  <a:pt x="35083" y="57449"/>
                  <a:pt x="40023" y="48539"/>
                </a:cubicBezTo>
                <a:cubicBezTo>
                  <a:pt x="44836" y="39878"/>
                  <a:pt x="51110" y="32169"/>
                  <a:pt x="56698" y="24016"/>
                </a:cubicBezTo>
                <a:cubicBezTo>
                  <a:pt x="57575" y="22733"/>
                  <a:pt x="58286" y="21323"/>
                  <a:pt x="58311" y="21273"/>
                </a:cubicBezTo>
                <a:lnTo>
                  <a:pt x="0" y="9469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127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" name="Shape 7121">
            <a:extLst>
              <a:ext uri="{FF2B5EF4-FFF2-40B4-BE49-F238E27FC236}">
                <a16:creationId xmlns:a16="http://schemas.microsoft.com/office/drawing/2014/main" id="{09C51AF3-8BA5-0B60-1228-AEA074DC9E21}"/>
              </a:ext>
            </a:extLst>
          </p:cNvPr>
          <p:cNvSpPr>
            <a:spLocks/>
          </p:cNvSpPr>
          <p:nvPr/>
        </p:nvSpPr>
        <p:spPr bwMode="auto">
          <a:xfrm>
            <a:off x="352396425" y="2145769147"/>
            <a:ext cx="21813838" cy="61452125"/>
          </a:xfrm>
          <a:custGeom>
            <a:avLst/>
            <a:gdLst>
              <a:gd name="T0" fmla="*/ 1041 w 13741"/>
              <a:gd name="T1" fmla="*/ 0 h 38710"/>
              <a:gd name="T2" fmla="*/ 2819 w 13741"/>
              <a:gd name="T3" fmla="*/ 419 h 38710"/>
              <a:gd name="T4" fmla="*/ 5652 w 13741"/>
              <a:gd name="T5" fmla="*/ 279 h 38710"/>
              <a:gd name="T6" fmla="*/ 6198 w 13741"/>
              <a:gd name="T7" fmla="*/ 1372 h 38710"/>
              <a:gd name="T8" fmla="*/ 9182 w 13741"/>
              <a:gd name="T9" fmla="*/ 7277 h 38710"/>
              <a:gd name="T10" fmla="*/ 11595 w 13741"/>
              <a:gd name="T11" fmla="*/ 13500 h 38710"/>
              <a:gd name="T12" fmla="*/ 13741 w 13741"/>
              <a:gd name="T13" fmla="*/ 18504 h 38710"/>
              <a:gd name="T14" fmla="*/ 11709 w 13741"/>
              <a:gd name="T15" fmla="*/ 25260 h 38710"/>
              <a:gd name="T16" fmla="*/ 10858 w 13741"/>
              <a:gd name="T17" fmla="*/ 30112 h 38710"/>
              <a:gd name="T18" fmla="*/ 8776 w 13741"/>
              <a:gd name="T19" fmla="*/ 34227 h 38710"/>
              <a:gd name="T20" fmla="*/ 7696 w 13741"/>
              <a:gd name="T21" fmla="*/ 36373 h 38710"/>
              <a:gd name="T22" fmla="*/ 4458 w 13741"/>
              <a:gd name="T23" fmla="*/ 37249 h 38710"/>
              <a:gd name="T24" fmla="*/ 2197 w 13741"/>
              <a:gd name="T25" fmla="*/ 38710 h 38710"/>
              <a:gd name="T26" fmla="*/ 1727 w 13741"/>
              <a:gd name="T27" fmla="*/ 36119 h 38710"/>
              <a:gd name="T28" fmla="*/ 737 w 13741"/>
              <a:gd name="T29" fmla="*/ 33464 h 38710"/>
              <a:gd name="T30" fmla="*/ 902 w 13741"/>
              <a:gd name="T31" fmla="*/ 30937 h 38710"/>
              <a:gd name="T32" fmla="*/ 1207 w 13741"/>
              <a:gd name="T33" fmla="*/ 26391 h 38710"/>
              <a:gd name="T34" fmla="*/ 2781 w 13741"/>
              <a:gd name="T35" fmla="*/ 21908 h 38710"/>
              <a:gd name="T36" fmla="*/ 2718 w 13741"/>
              <a:gd name="T37" fmla="*/ 17386 h 38710"/>
              <a:gd name="T38" fmla="*/ 2667 w 13741"/>
              <a:gd name="T39" fmla="*/ 13449 h 38710"/>
              <a:gd name="T40" fmla="*/ 876 w 13741"/>
              <a:gd name="T41" fmla="*/ 9525 h 38710"/>
              <a:gd name="T42" fmla="*/ 267 w 13741"/>
              <a:gd name="T43" fmla="*/ 5537 h 38710"/>
              <a:gd name="T44" fmla="*/ 0 w 13741"/>
              <a:gd name="T45" fmla="*/ 3759 h 38710"/>
              <a:gd name="T46" fmla="*/ 749 w 13741"/>
              <a:gd name="T47" fmla="*/ 1842 h 38710"/>
              <a:gd name="T48" fmla="*/ 1041 w 13741"/>
              <a:gd name="T49" fmla="*/ 0 h 38710"/>
              <a:gd name="T50" fmla="*/ 0 w 13741"/>
              <a:gd name="T51" fmla="*/ 0 h 38710"/>
              <a:gd name="T52" fmla="*/ 13741 w 13741"/>
              <a:gd name="T53" fmla="*/ 38710 h 387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T50" t="T51" r="T52" b="T53"/>
            <a:pathLst>
              <a:path w="13741" h="38710">
                <a:moveTo>
                  <a:pt x="1041" y="0"/>
                </a:moveTo>
                <a:cubicBezTo>
                  <a:pt x="2819" y="419"/>
                  <a:pt x="5652" y="279"/>
                  <a:pt x="6198" y="1372"/>
                </a:cubicBezTo>
                <a:cubicBezTo>
                  <a:pt x="9182" y="7277"/>
                  <a:pt x="11595" y="13500"/>
                  <a:pt x="13741" y="18504"/>
                </a:cubicBezTo>
                <a:cubicBezTo>
                  <a:pt x="11709" y="25260"/>
                  <a:pt x="10858" y="30112"/>
                  <a:pt x="8776" y="34227"/>
                </a:cubicBezTo>
                <a:cubicBezTo>
                  <a:pt x="7696" y="36373"/>
                  <a:pt x="4458" y="37249"/>
                  <a:pt x="2197" y="38710"/>
                </a:cubicBezTo>
                <a:cubicBezTo>
                  <a:pt x="1727" y="36119"/>
                  <a:pt x="737" y="33464"/>
                  <a:pt x="902" y="30937"/>
                </a:cubicBezTo>
                <a:cubicBezTo>
                  <a:pt x="1207" y="26391"/>
                  <a:pt x="2781" y="21908"/>
                  <a:pt x="2718" y="17386"/>
                </a:cubicBezTo>
                <a:cubicBezTo>
                  <a:pt x="2667" y="13449"/>
                  <a:pt x="876" y="9525"/>
                  <a:pt x="267" y="5537"/>
                </a:cubicBezTo>
                <a:cubicBezTo>
                  <a:pt x="0" y="3759"/>
                  <a:pt x="749" y="1842"/>
                  <a:pt x="1041" y="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127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1" name="Shape 7122">
            <a:extLst>
              <a:ext uri="{FF2B5EF4-FFF2-40B4-BE49-F238E27FC236}">
                <a16:creationId xmlns:a16="http://schemas.microsoft.com/office/drawing/2014/main" id="{8AC1D787-170A-9DC2-B07B-53976A62FAE3}"/>
              </a:ext>
            </a:extLst>
          </p:cNvPr>
          <p:cNvSpPr>
            <a:spLocks/>
          </p:cNvSpPr>
          <p:nvPr/>
        </p:nvSpPr>
        <p:spPr bwMode="auto">
          <a:xfrm>
            <a:off x="32011938" y="2145769147"/>
            <a:ext cx="72035987" cy="189231587"/>
          </a:xfrm>
          <a:custGeom>
            <a:avLst/>
            <a:gdLst>
              <a:gd name="T0" fmla="*/ 45377 w 45377"/>
              <a:gd name="T1" fmla="*/ 0 h 119201"/>
              <a:gd name="T2" fmla="*/ 45377 w 45377"/>
              <a:gd name="T3" fmla="*/ 19356 h 119201"/>
              <a:gd name="T4" fmla="*/ 25172 w 45377"/>
              <a:gd name="T5" fmla="*/ 40843 h 119201"/>
              <a:gd name="T6" fmla="*/ 22695 w 45377"/>
              <a:gd name="T7" fmla="*/ 49772 h 119201"/>
              <a:gd name="T8" fmla="*/ 35700 w 45377"/>
              <a:gd name="T9" fmla="*/ 43828 h 119201"/>
              <a:gd name="T10" fmla="*/ 39154 w 45377"/>
              <a:gd name="T11" fmla="*/ 41212 h 119201"/>
              <a:gd name="T12" fmla="*/ 45377 w 45377"/>
              <a:gd name="T13" fmla="*/ 33874 h 119201"/>
              <a:gd name="T14" fmla="*/ 45377 w 45377"/>
              <a:gd name="T15" fmla="*/ 119201 h 119201"/>
              <a:gd name="T16" fmla="*/ 22479 w 45377"/>
              <a:gd name="T17" fmla="*/ 117666 h 119201"/>
              <a:gd name="T18" fmla="*/ 15875 w 45377"/>
              <a:gd name="T19" fmla="*/ 113297 h 119201"/>
              <a:gd name="T20" fmla="*/ 10973 w 45377"/>
              <a:gd name="T21" fmla="*/ 45060 h 119201"/>
              <a:gd name="T22" fmla="*/ 25654 w 45377"/>
              <a:gd name="T23" fmla="*/ 25095 h 119201"/>
              <a:gd name="T24" fmla="*/ 45377 w 45377"/>
              <a:gd name="T25" fmla="*/ 0 h 119201"/>
              <a:gd name="T26" fmla="*/ 0 w 45377"/>
              <a:gd name="T27" fmla="*/ 0 h 119201"/>
              <a:gd name="T28" fmla="*/ 45377 w 45377"/>
              <a:gd name="T29" fmla="*/ 119201 h 1192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T26" t="T27" r="T28" b="T29"/>
            <a:pathLst>
              <a:path w="45377" h="119201">
                <a:moveTo>
                  <a:pt x="45377" y="0"/>
                </a:moveTo>
                <a:lnTo>
                  <a:pt x="45377" y="19356"/>
                </a:lnTo>
                <a:lnTo>
                  <a:pt x="25172" y="40843"/>
                </a:lnTo>
                <a:cubicBezTo>
                  <a:pt x="23355" y="42939"/>
                  <a:pt x="23432" y="46901"/>
                  <a:pt x="22695" y="49772"/>
                </a:cubicBezTo>
                <a:cubicBezTo>
                  <a:pt x="27991" y="47371"/>
                  <a:pt x="31890" y="45695"/>
                  <a:pt x="35700" y="43828"/>
                </a:cubicBezTo>
                <a:cubicBezTo>
                  <a:pt x="36970" y="43206"/>
                  <a:pt x="38214" y="42291"/>
                  <a:pt x="39154" y="41212"/>
                </a:cubicBezTo>
                <a:lnTo>
                  <a:pt x="45377" y="33874"/>
                </a:lnTo>
                <a:lnTo>
                  <a:pt x="45377" y="119201"/>
                </a:lnTo>
                <a:lnTo>
                  <a:pt x="22479" y="117666"/>
                </a:lnTo>
                <a:cubicBezTo>
                  <a:pt x="20193" y="117475"/>
                  <a:pt x="17374" y="115367"/>
                  <a:pt x="15875" y="113297"/>
                </a:cubicBezTo>
                <a:cubicBezTo>
                  <a:pt x="0" y="91339"/>
                  <a:pt x="4204" y="67818"/>
                  <a:pt x="10973" y="45060"/>
                </a:cubicBezTo>
                <a:cubicBezTo>
                  <a:pt x="13233" y="37440"/>
                  <a:pt x="20511" y="31610"/>
                  <a:pt x="25654" y="25095"/>
                </a:cubicBezTo>
                <a:lnTo>
                  <a:pt x="45377" y="0"/>
                </a:lnTo>
                <a:close/>
              </a:path>
            </a:pathLst>
          </a:custGeom>
          <a:solidFill>
            <a:srgbClr val="D3D9E7"/>
          </a:soli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127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2" name="Shape 7123">
            <a:extLst>
              <a:ext uri="{FF2B5EF4-FFF2-40B4-BE49-F238E27FC236}">
                <a16:creationId xmlns:a16="http://schemas.microsoft.com/office/drawing/2014/main" id="{072FDBB1-D99C-087B-EB90-A30CE1704B82}"/>
              </a:ext>
            </a:extLst>
          </p:cNvPr>
          <p:cNvSpPr>
            <a:spLocks/>
          </p:cNvSpPr>
          <p:nvPr/>
        </p:nvSpPr>
        <p:spPr bwMode="auto">
          <a:xfrm>
            <a:off x="104047925" y="2145769147"/>
            <a:ext cx="217136663" cy="328002900"/>
          </a:xfrm>
          <a:custGeom>
            <a:avLst/>
            <a:gdLst>
              <a:gd name="T0" fmla="*/ 43942 w 136779"/>
              <a:gd name="T1" fmla="*/ 178 h 206616"/>
              <a:gd name="T2" fmla="*/ 44018 w 136779"/>
              <a:gd name="T3" fmla="*/ 113182 h 206616"/>
              <a:gd name="T4" fmla="*/ 46660 w 136779"/>
              <a:gd name="T5" fmla="*/ 113627 h 206616"/>
              <a:gd name="T6" fmla="*/ 48984 w 136779"/>
              <a:gd name="T7" fmla="*/ 99568 h 206616"/>
              <a:gd name="T8" fmla="*/ 48298 w 136779"/>
              <a:gd name="T9" fmla="*/ 71920 h 206616"/>
              <a:gd name="T10" fmla="*/ 51676 w 136779"/>
              <a:gd name="T11" fmla="*/ 7683 h 206616"/>
              <a:gd name="T12" fmla="*/ 60046 w 136779"/>
              <a:gd name="T13" fmla="*/ 343 h 206616"/>
              <a:gd name="T14" fmla="*/ 73698 w 136779"/>
              <a:gd name="T15" fmla="*/ 1283 h 206616"/>
              <a:gd name="T16" fmla="*/ 73977 w 136779"/>
              <a:gd name="T17" fmla="*/ 7163 h 206616"/>
              <a:gd name="T18" fmla="*/ 77838 w 136779"/>
              <a:gd name="T19" fmla="*/ 60604 h 206616"/>
              <a:gd name="T20" fmla="*/ 90018 w 136779"/>
              <a:gd name="T21" fmla="*/ 89154 h 206616"/>
              <a:gd name="T22" fmla="*/ 117373 w 136779"/>
              <a:gd name="T23" fmla="*/ 128778 h 206616"/>
              <a:gd name="T24" fmla="*/ 133731 w 136779"/>
              <a:gd name="T25" fmla="*/ 160630 h 206616"/>
              <a:gd name="T26" fmla="*/ 135382 w 136779"/>
              <a:gd name="T27" fmla="*/ 199314 h 206616"/>
              <a:gd name="T28" fmla="*/ 125247 w 136779"/>
              <a:gd name="T29" fmla="*/ 206527 h 206616"/>
              <a:gd name="T30" fmla="*/ 30505 w 136779"/>
              <a:gd name="T31" fmla="*/ 205969 h 206616"/>
              <a:gd name="T32" fmla="*/ 0 w 136779"/>
              <a:gd name="T33" fmla="*/ 203923 h 206616"/>
              <a:gd name="T34" fmla="*/ 0 w 136779"/>
              <a:gd name="T35" fmla="*/ 118595 h 206616"/>
              <a:gd name="T36" fmla="*/ 18517 w 136779"/>
              <a:gd name="T37" fmla="*/ 96761 h 206616"/>
              <a:gd name="T38" fmla="*/ 22682 w 136779"/>
              <a:gd name="T39" fmla="*/ 86589 h 206616"/>
              <a:gd name="T40" fmla="*/ 20574 w 136779"/>
              <a:gd name="T41" fmla="*/ 84899 h 206616"/>
              <a:gd name="T42" fmla="*/ 15862 w 136779"/>
              <a:gd name="T43" fmla="*/ 88125 h 206616"/>
              <a:gd name="T44" fmla="*/ 3416 w 136779"/>
              <a:gd name="T45" fmla="*/ 100444 h 206616"/>
              <a:gd name="T46" fmla="*/ 0 w 136779"/>
              <a:gd name="T47" fmla="*/ 104077 h 206616"/>
              <a:gd name="T48" fmla="*/ 0 w 136779"/>
              <a:gd name="T49" fmla="*/ 84721 h 206616"/>
              <a:gd name="T50" fmla="*/ 17158 w 136779"/>
              <a:gd name="T51" fmla="*/ 62890 h 206616"/>
              <a:gd name="T52" fmla="*/ 26771 w 136779"/>
              <a:gd name="T53" fmla="*/ 28397 h 206616"/>
              <a:gd name="T54" fmla="*/ 27546 w 136779"/>
              <a:gd name="T55" fmla="*/ 673 h 206616"/>
              <a:gd name="T56" fmla="*/ 43942 w 136779"/>
              <a:gd name="T57" fmla="*/ 178 h 206616"/>
              <a:gd name="T58" fmla="*/ 0 w 136779"/>
              <a:gd name="T59" fmla="*/ 0 h 206616"/>
              <a:gd name="T60" fmla="*/ 136779 w 136779"/>
              <a:gd name="T61" fmla="*/ 206616 h 2066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T58" t="T59" r="T60" b="T61"/>
            <a:pathLst>
              <a:path w="136779" h="206616">
                <a:moveTo>
                  <a:pt x="43942" y="178"/>
                </a:moveTo>
                <a:cubicBezTo>
                  <a:pt x="39230" y="38430"/>
                  <a:pt x="38367" y="75768"/>
                  <a:pt x="44018" y="113182"/>
                </a:cubicBezTo>
                <a:cubicBezTo>
                  <a:pt x="44894" y="113335"/>
                  <a:pt x="45783" y="113487"/>
                  <a:pt x="46660" y="113627"/>
                </a:cubicBezTo>
                <a:cubicBezTo>
                  <a:pt x="47472" y="108940"/>
                  <a:pt x="48908" y="104292"/>
                  <a:pt x="48984" y="99568"/>
                </a:cubicBezTo>
                <a:cubicBezTo>
                  <a:pt x="49124" y="90360"/>
                  <a:pt x="47942" y="81089"/>
                  <a:pt x="48298" y="71920"/>
                </a:cubicBezTo>
                <a:cubicBezTo>
                  <a:pt x="49149" y="50482"/>
                  <a:pt x="50736" y="29108"/>
                  <a:pt x="51676" y="7683"/>
                </a:cubicBezTo>
                <a:cubicBezTo>
                  <a:pt x="51956" y="1397"/>
                  <a:pt x="55067" y="0"/>
                  <a:pt x="60046" y="343"/>
                </a:cubicBezTo>
                <a:cubicBezTo>
                  <a:pt x="64376" y="635"/>
                  <a:pt x="68707" y="940"/>
                  <a:pt x="73698" y="1283"/>
                </a:cubicBezTo>
                <a:cubicBezTo>
                  <a:pt x="73787" y="3289"/>
                  <a:pt x="73850" y="5220"/>
                  <a:pt x="73977" y="7163"/>
                </a:cubicBezTo>
                <a:cubicBezTo>
                  <a:pt x="75108" y="24993"/>
                  <a:pt x="75057" y="43002"/>
                  <a:pt x="77838" y="60604"/>
                </a:cubicBezTo>
                <a:cubicBezTo>
                  <a:pt x="79413" y="70523"/>
                  <a:pt x="84671" y="80416"/>
                  <a:pt x="90018" y="89154"/>
                </a:cubicBezTo>
                <a:cubicBezTo>
                  <a:pt x="98412" y="102845"/>
                  <a:pt x="108750" y="115227"/>
                  <a:pt x="117373" y="128778"/>
                </a:cubicBezTo>
                <a:cubicBezTo>
                  <a:pt x="123761" y="138836"/>
                  <a:pt x="130937" y="149327"/>
                  <a:pt x="133731" y="160630"/>
                </a:cubicBezTo>
                <a:cubicBezTo>
                  <a:pt x="136779" y="172923"/>
                  <a:pt x="135674" y="186411"/>
                  <a:pt x="135382" y="199314"/>
                </a:cubicBezTo>
                <a:cubicBezTo>
                  <a:pt x="135242" y="204876"/>
                  <a:pt x="130467" y="206566"/>
                  <a:pt x="125247" y="206527"/>
                </a:cubicBezTo>
                <a:cubicBezTo>
                  <a:pt x="93662" y="206286"/>
                  <a:pt x="62090" y="206616"/>
                  <a:pt x="30505" y="205969"/>
                </a:cubicBezTo>
                <a:lnTo>
                  <a:pt x="0" y="203923"/>
                </a:lnTo>
                <a:lnTo>
                  <a:pt x="0" y="118595"/>
                </a:lnTo>
                <a:lnTo>
                  <a:pt x="18517" y="96761"/>
                </a:lnTo>
                <a:cubicBezTo>
                  <a:pt x="20663" y="94069"/>
                  <a:pt x="21336" y="90018"/>
                  <a:pt x="22682" y="86589"/>
                </a:cubicBezTo>
                <a:cubicBezTo>
                  <a:pt x="21984" y="86030"/>
                  <a:pt x="21272" y="85471"/>
                  <a:pt x="20574" y="84899"/>
                </a:cubicBezTo>
                <a:cubicBezTo>
                  <a:pt x="18986" y="85966"/>
                  <a:pt x="17234" y="86817"/>
                  <a:pt x="15862" y="88125"/>
                </a:cubicBezTo>
                <a:cubicBezTo>
                  <a:pt x="11633" y="92126"/>
                  <a:pt x="7468" y="96228"/>
                  <a:pt x="3416" y="100444"/>
                </a:cubicBezTo>
                <a:lnTo>
                  <a:pt x="0" y="104077"/>
                </a:lnTo>
                <a:lnTo>
                  <a:pt x="0" y="84721"/>
                </a:lnTo>
                <a:lnTo>
                  <a:pt x="17158" y="62890"/>
                </a:lnTo>
                <a:cubicBezTo>
                  <a:pt x="24066" y="53175"/>
                  <a:pt x="27076" y="41199"/>
                  <a:pt x="26771" y="28397"/>
                </a:cubicBezTo>
                <a:cubicBezTo>
                  <a:pt x="26568" y="19494"/>
                  <a:pt x="27241" y="10604"/>
                  <a:pt x="27546" y="673"/>
                </a:cubicBezTo>
                <a:cubicBezTo>
                  <a:pt x="32651" y="521"/>
                  <a:pt x="37833" y="368"/>
                  <a:pt x="43942" y="178"/>
                </a:cubicBezTo>
                <a:close/>
              </a:path>
            </a:pathLst>
          </a:custGeom>
          <a:solidFill>
            <a:srgbClr val="D3D9E7"/>
          </a:soli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127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3" name="Shape 7124">
            <a:extLst>
              <a:ext uri="{FF2B5EF4-FFF2-40B4-BE49-F238E27FC236}">
                <a16:creationId xmlns:a16="http://schemas.microsoft.com/office/drawing/2014/main" id="{3CE261B6-5A59-D3CD-CE35-8E574EC8FBF5}"/>
              </a:ext>
            </a:extLst>
          </p:cNvPr>
          <p:cNvSpPr>
            <a:spLocks/>
          </p:cNvSpPr>
          <p:nvPr/>
        </p:nvSpPr>
        <p:spPr bwMode="auto">
          <a:xfrm>
            <a:off x="226485450" y="2145769147"/>
            <a:ext cx="193467038" cy="138830050"/>
          </a:xfrm>
          <a:custGeom>
            <a:avLst/>
            <a:gdLst>
              <a:gd name="T0" fmla="*/ 61278 w 121869"/>
              <a:gd name="T1" fmla="*/ 4521 h 87452"/>
              <a:gd name="T2" fmla="*/ 81331 w 121869"/>
              <a:gd name="T3" fmla="*/ 9296 h 87452"/>
              <a:gd name="T4" fmla="*/ 101638 w 121869"/>
              <a:gd name="T5" fmla="*/ 12751 h 87452"/>
              <a:gd name="T6" fmla="*/ 121869 w 121869"/>
              <a:gd name="T7" fmla="*/ 16802 h 87452"/>
              <a:gd name="T8" fmla="*/ 121844 w 121869"/>
              <a:gd name="T9" fmla="*/ 16840 h 87452"/>
              <a:gd name="T10" fmla="*/ 121133 w 121869"/>
              <a:gd name="T11" fmla="*/ 18250 h 87452"/>
              <a:gd name="T12" fmla="*/ 120256 w 121869"/>
              <a:gd name="T13" fmla="*/ 19533 h 87452"/>
              <a:gd name="T14" fmla="*/ 114681 w 121869"/>
              <a:gd name="T15" fmla="*/ 27686 h 87452"/>
              <a:gd name="T16" fmla="*/ 108395 w 121869"/>
              <a:gd name="T17" fmla="*/ 35395 h 87452"/>
              <a:gd name="T18" fmla="*/ 103581 w 121869"/>
              <a:gd name="T19" fmla="*/ 44056 h 87452"/>
              <a:gd name="T20" fmla="*/ 93701 w 121869"/>
              <a:gd name="T21" fmla="*/ 61874 h 87452"/>
              <a:gd name="T22" fmla="*/ 79248 w 121869"/>
              <a:gd name="T23" fmla="*/ 73901 h 87452"/>
              <a:gd name="T24" fmla="*/ 61443 w 121869"/>
              <a:gd name="T25" fmla="*/ 80924 h 87452"/>
              <a:gd name="T26" fmla="*/ 44895 w 121869"/>
              <a:gd name="T27" fmla="*/ 87452 h 87452"/>
              <a:gd name="T28" fmla="*/ 28867 w 121869"/>
              <a:gd name="T29" fmla="*/ 84099 h 87452"/>
              <a:gd name="T30" fmla="*/ 13094 w 121869"/>
              <a:gd name="T31" fmla="*/ 70498 h 87452"/>
              <a:gd name="T32" fmla="*/ 20523 w 121869"/>
              <a:gd name="T33" fmla="*/ 64541 h 87452"/>
              <a:gd name="T34" fmla="*/ 26911 w 121869"/>
              <a:gd name="T35" fmla="*/ 58572 h 87452"/>
              <a:gd name="T36" fmla="*/ 34061 w 121869"/>
              <a:gd name="T37" fmla="*/ 53899 h 87452"/>
              <a:gd name="T38" fmla="*/ 43980 w 121869"/>
              <a:gd name="T39" fmla="*/ 47422 h 87452"/>
              <a:gd name="T40" fmla="*/ 54635 w 121869"/>
              <a:gd name="T41" fmla="*/ 42189 h 87452"/>
              <a:gd name="T42" fmla="*/ 64630 w 121869"/>
              <a:gd name="T43" fmla="*/ 35852 h 87452"/>
              <a:gd name="T44" fmla="*/ 67615 w 121869"/>
              <a:gd name="T45" fmla="*/ 33960 h 87452"/>
              <a:gd name="T46" fmla="*/ 72085 w 121869"/>
              <a:gd name="T47" fmla="*/ 28854 h 87452"/>
              <a:gd name="T48" fmla="*/ 71412 w 121869"/>
              <a:gd name="T49" fmla="*/ 27381 h 87452"/>
              <a:gd name="T50" fmla="*/ 68517 w 121869"/>
              <a:gd name="T51" fmla="*/ 20993 h 87452"/>
              <a:gd name="T52" fmla="*/ 63437 w 121869"/>
              <a:gd name="T53" fmla="*/ 24549 h 87452"/>
              <a:gd name="T54" fmla="*/ 59677 w 121869"/>
              <a:gd name="T55" fmla="*/ 26530 h 87452"/>
              <a:gd name="T56" fmla="*/ 41923 w 121869"/>
              <a:gd name="T57" fmla="*/ 35865 h 87452"/>
              <a:gd name="T58" fmla="*/ 24511 w 121869"/>
              <a:gd name="T59" fmla="*/ 45796 h 87452"/>
              <a:gd name="T60" fmla="*/ 10071 w 121869"/>
              <a:gd name="T61" fmla="*/ 60465 h 87452"/>
              <a:gd name="T62" fmla="*/ 9271 w 121869"/>
              <a:gd name="T63" fmla="*/ 61277 h 87452"/>
              <a:gd name="T64" fmla="*/ 8306 w 121869"/>
              <a:gd name="T65" fmla="*/ 61913 h 87452"/>
              <a:gd name="T66" fmla="*/ 7303 w 121869"/>
              <a:gd name="T67" fmla="*/ 62725 h 87452"/>
              <a:gd name="T68" fmla="*/ 0 w 121869"/>
              <a:gd name="T69" fmla="*/ 38456 h 87452"/>
              <a:gd name="T70" fmla="*/ 13335 w 121869"/>
              <a:gd name="T71" fmla="*/ 30200 h 87452"/>
              <a:gd name="T72" fmla="*/ 29642 w 121869"/>
              <a:gd name="T73" fmla="*/ 21285 h 87452"/>
              <a:gd name="T74" fmla="*/ 26264 w 121869"/>
              <a:gd name="T75" fmla="*/ 13703 h 87452"/>
              <a:gd name="T76" fmla="*/ 26264 w 121869"/>
              <a:gd name="T77" fmla="*/ 13703 h 87452"/>
              <a:gd name="T78" fmla="*/ 7264 w 121869"/>
              <a:gd name="T79" fmla="*/ 27559 h 87452"/>
              <a:gd name="T80" fmla="*/ 9131 w 121869"/>
              <a:gd name="T81" fmla="*/ 24511 h 87452"/>
              <a:gd name="T82" fmla="*/ 10478 w 121869"/>
              <a:gd name="T83" fmla="*/ 20853 h 87452"/>
              <a:gd name="T84" fmla="*/ 12941 w 121869"/>
              <a:gd name="T85" fmla="*/ 18517 h 87452"/>
              <a:gd name="T86" fmla="*/ 26607 w 121869"/>
              <a:gd name="T87" fmla="*/ 5563 h 87452"/>
              <a:gd name="T88" fmla="*/ 42253 w 121869"/>
              <a:gd name="T89" fmla="*/ 0 h 87452"/>
              <a:gd name="T90" fmla="*/ 61278 w 121869"/>
              <a:gd name="T91" fmla="*/ 4521 h 87452"/>
              <a:gd name="T92" fmla="*/ 0 w 121869"/>
              <a:gd name="T93" fmla="*/ 0 h 87452"/>
              <a:gd name="T94" fmla="*/ 121869 w 121869"/>
              <a:gd name="T95" fmla="*/ 87452 h 874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T92" t="T93" r="T94" b="T95"/>
            <a:pathLst>
              <a:path w="121869" h="87452">
                <a:moveTo>
                  <a:pt x="61278" y="4521"/>
                </a:moveTo>
                <a:cubicBezTo>
                  <a:pt x="81331" y="9296"/>
                  <a:pt x="101638" y="12751"/>
                  <a:pt x="121869" y="16802"/>
                </a:cubicBezTo>
                <a:cubicBezTo>
                  <a:pt x="121844" y="16840"/>
                  <a:pt x="121133" y="18250"/>
                  <a:pt x="120256" y="19533"/>
                </a:cubicBezTo>
                <a:cubicBezTo>
                  <a:pt x="114681" y="27686"/>
                  <a:pt x="108395" y="35395"/>
                  <a:pt x="103581" y="44056"/>
                </a:cubicBezTo>
                <a:cubicBezTo>
                  <a:pt x="93701" y="61874"/>
                  <a:pt x="79248" y="73901"/>
                  <a:pt x="61443" y="80924"/>
                </a:cubicBezTo>
                <a:cubicBezTo>
                  <a:pt x="44895" y="87452"/>
                  <a:pt x="28867" y="84099"/>
                  <a:pt x="13094" y="70498"/>
                </a:cubicBezTo>
                <a:cubicBezTo>
                  <a:pt x="20523" y="64541"/>
                  <a:pt x="26911" y="58572"/>
                  <a:pt x="34061" y="53899"/>
                </a:cubicBezTo>
                <a:cubicBezTo>
                  <a:pt x="43980" y="47422"/>
                  <a:pt x="54635" y="42189"/>
                  <a:pt x="64630" y="35852"/>
                </a:cubicBezTo>
                <a:cubicBezTo>
                  <a:pt x="67615" y="33960"/>
                  <a:pt x="72085" y="28854"/>
                  <a:pt x="71412" y="27381"/>
                </a:cubicBezTo>
                <a:cubicBezTo>
                  <a:pt x="68517" y="20993"/>
                  <a:pt x="63437" y="24549"/>
                  <a:pt x="59677" y="26530"/>
                </a:cubicBezTo>
                <a:cubicBezTo>
                  <a:pt x="41923" y="35865"/>
                  <a:pt x="24511" y="45796"/>
                  <a:pt x="10071" y="60465"/>
                </a:cubicBezTo>
                <a:cubicBezTo>
                  <a:pt x="9271" y="61277"/>
                  <a:pt x="8306" y="61913"/>
                  <a:pt x="7303" y="62725"/>
                </a:cubicBezTo>
                <a:cubicBezTo>
                  <a:pt x="0" y="38456"/>
                  <a:pt x="13335" y="30200"/>
                  <a:pt x="29642" y="21285"/>
                </a:cubicBezTo>
                <a:cubicBezTo>
                  <a:pt x="26264" y="13703"/>
                  <a:pt x="26264" y="13703"/>
                  <a:pt x="7264" y="27559"/>
                </a:cubicBezTo>
                <a:cubicBezTo>
                  <a:pt x="9131" y="24511"/>
                  <a:pt x="10478" y="20853"/>
                  <a:pt x="12941" y="18517"/>
                </a:cubicBezTo>
                <a:cubicBezTo>
                  <a:pt x="26607" y="5563"/>
                  <a:pt x="42253" y="0"/>
                  <a:pt x="61278" y="4521"/>
                </a:cubicBezTo>
                <a:close/>
              </a:path>
            </a:pathLst>
          </a:custGeom>
          <a:solidFill>
            <a:srgbClr val="33A65E"/>
          </a:soli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127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4" name="Shape 7125">
            <a:extLst>
              <a:ext uri="{FF2B5EF4-FFF2-40B4-BE49-F238E27FC236}">
                <a16:creationId xmlns:a16="http://schemas.microsoft.com/office/drawing/2014/main" id="{9210CD89-0B6F-0854-9496-B58D5BE52831}"/>
              </a:ext>
            </a:extLst>
          </p:cNvPr>
          <p:cNvSpPr>
            <a:spLocks/>
          </p:cNvSpPr>
          <p:nvPr/>
        </p:nvSpPr>
        <p:spPr bwMode="auto">
          <a:xfrm>
            <a:off x="27262138" y="2145769147"/>
            <a:ext cx="147862925" cy="119246650"/>
          </a:xfrm>
          <a:custGeom>
            <a:avLst/>
            <a:gdLst>
              <a:gd name="T0" fmla="*/ 32320 w 93142"/>
              <a:gd name="T1" fmla="*/ 2652 h 75116"/>
              <a:gd name="T2" fmla="*/ 63995 w 93142"/>
              <a:gd name="T3" fmla="*/ 0 h 75116"/>
              <a:gd name="T4" fmla="*/ 91370 w 93142"/>
              <a:gd name="T5" fmla="*/ 19845 h 75116"/>
              <a:gd name="T6" fmla="*/ 93142 w 93142"/>
              <a:gd name="T7" fmla="*/ 44877 h 75116"/>
              <a:gd name="T8" fmla="*/ 86703 w 93142"/>
              <a:gd name="T9" fmla="*/ 41931 h 75116"/>
              <a:gd name="T10" fmla="*/ 80772 w 93142"/>
              <a:gd name="T11" fmla="*/ 38286 h 75116"/>
              <a:gd name="T12" fmla="*/ 74447 w 93142"/>
              <a:gd name="T13" fmla="*/ 36571 h 75116"/>
              <a:gd name="T14" fmla="*/ 68402 w 93142"/>
              <a:gd name="T15" fmla="*/ 34933 h 75116"/>
              <a:gd name="T16" fmla="*/ 61570 w 93142"/>
              <a:gd name="T17" fmla="*/ 32964 h 75116"/>
              <a:gd name="T18" fmla="*/ 55956 w 93142"/>
              <a:gd name="T19" fmla="*/ 37714 h 75116"/>
              <a:gd name="T20" fmla="*/ 67767 w 93142"/>
              <a:gd name="T21" fmla="*/ 42807 h 75116"/>
              <a:gd name="T22" fmla="*/ 78956 w 93142"/>
              <a:gd name="T23" fmla="*/ 47633 h 75116"/>
              <a:gd name="T24" fmla="*/ 90208 w 93142"/>
              <a:gd name="T25" fmla="*/ 52484 h 75116"/>
              <a:gd name="T26" fmla="*/ 83668 w 93142"/>
              <a:gd name="T27" fmla="*/ 68740 h 75116"/>
              <a:gd name="T28" fmla="*/ 69977 w 93142"/>
              <a:gd name="T29" fmla="*/ 75116 h 75116"/>
              <a:gd name="T30" fmla="*/ 54788 w 93142"/>
              <a:gd name="T31" fmla="*/ 72118 h 75116"/>
              <a:gd name="T32" fmla="*/ 39484 w 93142"/>
              <a:gd name="T33" fmla="*/ 69083 h 75116"/>
              <a:gd name="T34" fmla="*/ 28981 w 93142"/>
              <a:gd name="T35" fmla="*/ 61260 h 75116"/>
              <a:gd name="T36" fmla="*/ 21654 w 93142"/>
              <a:gd name="T37" fmla="*/ 46096 h 75116"/>
              <a:gd name="T38" fmla="*/ 16065 w 93142"/>
              <a:gd name="T39" fmla="*/ 34539 h 75116"/>
              <a:gd name="T40" fmla="*/ 7493 w 93142"/>
              <a:gd name="T41" fmla="*/ 24519 h 75116"/>
              <a:gd name="T42" fmla="*/ 0 w 93142"/>
              <a:gd name="T43" fmla="*/ 13445 h 75116"/>
              <a:gd name="T44" fmla="*/ 10725 w 93142"/>
              <a:gd name="T45" fmla="*/ 6920 h 75116"/>
              <a:gd name="T46" fmla="*/ 21761 w 93142"/>
              <a:gd name="T47" fmla="*/ 3536 h 75116"/>
              <a:gd name="T48" fmla="*/ 32320 w 93142"/>
              <a:gd name="T49" fmla="*/ 2652 h 75116"/>
              <a:gd name="T50" fmla="*/ 0 w 93142"/>
              <a:gd name="T51" fmla="*/ 0 h 75116"/>
              <a:gd name="T52" fmla="*/ 93142 w 93142"/>
              <a:gd name="T53" fmla="*/ 75116 h 75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T50" t="T51" r="T52" b="T53"/>
            <a:pathLst>
              <a:path w="93142" h="75116">
                <a:moveTo>
                  <a:pt x="32320" y="2652"/>
                </a:moveTo>
                <a:cubicBezTo>
                  <a:pt x="63995" y="0"/>
                  <a:pt x="91370" y="19845"/>
                  <a:pt x="93142" y="44877"/>
                </a:cubicBezTo>
                <a:cubicBezTo>
                  <a:pt x="86703" y="41931"/>
                  <a:pt x="80772" y="38286"/>
                  <a:pt x="74447" y="36571"/>
                </a:cubicBezTo>
                <a:cubicBezTo>
                  <a:pt x="68402" y="34933"/>
                  <a:pt x="61570" y="32964"/>
                  <a:pt x="55956" y="37714"/>
                </a:cubicBezTo>
                <a:cubicBezTo>
                  <a:pt x="67767" y="42807"/>
                  <a:pt x="78956" y="47633"/>
                  <a:pt x="90208" y="52484"/>
                </a:cubicBezTo>
                <a:cubicBezTo>
                  <a:pt x="83668" y="68740"/>
                  <a:pt x="69977" y="75116"/>
                  <a:pt x="54788" y="72118"/>
                </a:cubicBezTo>
                <a:cubicBezTo>
                  <a:pt x="39484" y="69083"/>
                  <a:pt x="28981" y="61260"/>
                  <a:pt x="21654" y="46096"/>
                </a:cubicBezTo>
                <a:cubicBezTo>
                  <a:pt x="16065" y="34539"/>
                  <a:pt x="7493" y="24519"/>
                  <a:pt x="0" y="13445"/>
                </a:cubicBezTo>
                <a:cubicBezTo>
                  <a:pt x="10725" y="6920"/>
                  <a:pt x="21761" y="3536"/>
                  <a:pt x="32320" y="2652"/>
                </a:cubicBezTo>
                <a:close/>
              </a:path>
            </a:pathLst>
          </a:custGeom>
          <a:solidFill>
            <a:srgbClr val="6CA369"/>
          </a:soli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127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5" name="Shape 7126">
            <a:extLst>
              <a:ext uri="{FF2B5EF4-FFF2-40B4-BE49-F238E27FC236}">
                <a16:creationId xmlns:a16="http://schemas.microsoft.com/office/drawing/2014/main" id="{1D382D1F-012E-66BD-2F67-786B10E8BEA5}"/>
              </a:ext>
            </a:extLst>
          </p:cNvPr>
          <p:cNvSpPr>
            <a:spLocks/>
          </p:cNvSpPr>
          <p:nvPr/>
        </p:nvSpPr>
        <p:spPr bwMode="auto">
          <a:xfrm>
            <a:off x="190531750" y="2145769147"/>
            <a:ext cx="71813738" cy="15544800"/>
          </a:xfrm>
          <a:custGeom>
            <a:avLst/>
            <a:gdLst>
              <a:gd name="T0" fmla="*/ 5448 w 45237"/>
              <a:gd name="T1" fmla="*/ 51 h 9792"/>
              <a:gd name="T2" fmla="*/ 17475 w 45237"/>
              <a:gd name="T3" fmla="*/ 356 h 9792"/>
              <a:gd name="T4" fmla="*/ 29502 w 45237"/>
              <a:gd name="T5" fmla="*/ 1397 h 9792"/>
              <a:gd name="T6" fmla="*/ 41529 w 45237"/>
              <a:gd name="T7" fmla="*/ 2375 h 9792"/>
              <a:gd name="T8" fmla="*/ 42799 w 45237"/>
              <a:gd name="T9" fmla="*/ 2477 h 9792"/>
              <a:gd name="T10" fmla="*/ 44018 w 45237"/>
              <a:gd name="T11" fmla="*/ 3670 h 9792"/>
              <a:gd name="T12" fmla="*/ 45237 w 45237"/>
              <a:gd name="T13" fmla="*/ 5359 h 9792"/>
              <a:gd name="T14" fmla="*/ 30785 w 45237"/>
              <a:gd name="T15" fmla="*/ 9792 h 9792"/>
              <a:gd name="T16" fmla="*/ 16002 w 45237"/>
              <a:gd name="T17" fmla="*/ 8281 h 9792"/>
              <a:gd name="T18" fmla="*/ 1270 w 45237"/>
              <a:gd name="T19" fmla="*/ 7417 h 9792"/>
              <a:gd name="T20" fmla="*/ 851 w 45237"/>
              <a:gd name="T21" fmla="*/ 6756 h 9792"/>
              <a:gd name="T22" fmla="*/ 419 w 45237"/>
              <a:gd name="T23" fmla="*/ 6109 h 9792"/>
              <a:gd name="T24" fmla="*/ 0 w 45237"/>
              <a:gd name="T25" fmla="*/ 5448 h 9792"/>
              <a:gd name="T26" fmla="*/ 1816 w 45237"/>
              <a:gd name="T27" fmla="*/ 3556 h 9792"/>
              <a:gd name="T28" fmla="*/ 3620 w 45237"/>
              <a:gd name="T29" fmla="*/ 0 h 9792"/>
              <a:gd name="T30" fmla="*/ 5448 w 45237"/>
              <a:gd name="T31" fmla="*/ 51 h 9792"/>
              <a:gd name="T32" fmla="*/ 0 w 45237"/>
              <a:gd name="T33" fmla="*/ 0 h 9792"/>
              <a:gd name="T34" fmla="*/ 45237 w 45237"/>
              <a:gd name="T35" fmla="*/ 9792 h 97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T32" t="T33" r="T34" b="T35"/>
            <a:pathLst>
              <a:path w="45237" h="9792">
                <a:moveTo>
                  <a:pt x="5448" y="51"/>
                </a:moveTo>
                <a:cubicBezTo>
                  <a:pt x="17475" y="356"/>
                  <a:pt x="29502" y="1397"/>
                  <a:pt x="41529" y="2375"/>
                </a:cubicBezTo>
                <a:cubicBezTo>
                  <a:pt x="42799" y="2477"/>
                  <a:pt x="44018" y="3670"/>
                  <a:pt x="45237" y="5359"/>
                </a:cubicBezTo>
                <a:cubicBezTo>
                  <a:pt x="30785" y="9792"/>
                  <a:pt x="16002" y="8281"/>
                  <a:pt x="1270" y="7417"/>
                </a:cubicBezTo>
                <a:cubicBezTo>
                  <a:pt x="851" y="6756"/>
                  <a:pt x="419" y="6109"/>
                  <a:pt x="0" y="5448"/>
                </a:cubicBezTo>
                <a:cubicBezTo>
                  <a:pt x="1816" y="3556"/>
                  <a:pt x="3620" y="0"/>
                  <a:pt x="5448" y="51"/>
                </a:cubicBezTo>
                <a:close/>
              </a:path>
            </a:pathLst>
          </a:custGeom>
          <a:solidFill>
            <a:srgbClr val="D3D9E7"/>
          </a:soli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127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6" name="Shape 7127">
            <a:extLst>
              <a:ext uri="{FF2B5EF4-FFF2-40B4-BE49-F238E27FC236}">
                <a16:creationId xmlns:a16="http://schemas.microsoft.com/office/drawing/2014/main" id="{F7F09737-868A-3575-0CEE-6E1C90F5CC79}"/>
              </a:ext>
            </a:extLst>
          </p:cNvPr>
          <p:cNvSpPr>
            <a:spLocks/>
          </p:cNvSpPr>
          <p:nvPr/>
        </p:nvSpPr>
        <p:spPr bwMode="auto">
          <a:xfrm>
            <a:off x="118948200" y="2145769147"/>
            <a:ext cx="61693425" cy="12404725"/>
          </a:xfrm>
          <a:custGeom>
            <a:avLst/>
            <a:gdLst>
              <a:gd name="T0" fmla="*/ 14492 w 38862"/>
              <a:gd name="T1" fmla="*/ 516 h 7814"/>
              <a:gd name="T2" fmla="*/ 22022 w 38862"/>
              <a:gd name="T3" fmla="*/ 0 h 7814"/>
              <a:gd name="T4" fmla="*/ 31198 w 38862"/>
              <a:gd name="T5" fmla="*/ 365 h 7814"/>
              <a:gd name="T6" fmla="*/ 38862 w 38862"/>
              <a:gd name="T7" fmla="*/ 1883 h 7814"/>
              <a:gd name="T8" fmla="*/ 36792 w 38862"/>
              <a:gd name="T9" fmla="*/ 4550 h 7814"/>
              <a:gd name="T10" fmla="*/ 35458 w 38862"/>
              <a:gd name="T11" fmla="*/ 7814 h 7814"/>
              <a:gd name="T12" fmla="*/ 34087 w 38862"/>
              <a:gd name="T13" fmla="*/ 7788 h 7814"/>
              <a:gd name="T14" fmla="*/ 23520 w 38862"/>
              <a:gd name="T15" fmla="*/ 7611 h 7814"/>
              <a:gd name="T16" fmla="*/ 12941 w 38862"/>
              <a:gd name="T17" fmla="*/ 6823 h 7814"/>
              <a:gd name="T18" fmla="*/ 2362 w 38862"/>
              <a:gd name="T19" fmla="*/ 6099 h 7814"/>
              <a:gd name="T20" fmla="*/ 1562 w 38862"/>
              <a:gd name="T21" fmla="*/ 6048 h 7814"/>
              <a:gd name="T22" fmla="*/ 787 w 38862"/>
              <a:gd name="T23" fmla="*/ 5007 h 7814"/>
              <a:gd name="T24" fmla="*/ 0 w 38862"/>
              <a:gd name="T25" fmla="*/ 4436 h 7814"/>
              <a:gd name="T26" fmla="*/ 1080 w 38862"/>
              <a:gd name="T27" fmla="*/ 2429 h 7814"/>
              <a:gd name="T28" fmla="*/ 6963 w 38862"/>
              <a:gd name="T29" fmla="*/ 1032 h 7814"/>
              <a:gd name="T30" fmla="*/ 14492 w 38862"/>
              <a:gd name="T31" fmla="*/ 516 h 7814"/>
              <a:gd name="T32" fmla="*/ 0 w 38862"/>
              <a:gd name="T33" fmla="*/ 0 h 7814"/>
              <a:gd name="T34" fmla="*/ 38862 w 38862"/>
              <a:gd name="T35" fmla="*/ 7814 h 78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T32" t="T33" r="T34" b="T35"/>
            <a:pathLst>
              <a:path w="38862" h="7814">
                <a:moveTo>
                  <a:pt x="14492" y="516"/>
                </a:moveTo>
                <a:cubicBezTo>
                  <a:pt x="22022" y="0"/>
                  <a:pt x="31198" y="365"/>
                  <a:pt x="38862" y="1883"/>
                </a:cubicBezTo>
                <a:cubicBezTo>
                  <a:pt x="36792" y="4550"/>
                  <a:pt x="35458" y="7814"/>
                  <a:pt x="34087" y="7788"/>
                </a:cubicBezTo>
                <a:cubicBezTo>
                  <a:pt x="23520" y="7611"/>
                  <a:pt x="12941" y="6823"/>
                  <a:pt x="2362" y="6099"/>
                </a:cubicBezTo>
                <a:cubicBezTo>
                  <a:pt x="1562" y="6048"/>
                  <a:pt x="787" y="5007"/>
                  <a:pt x="0" y="4436"/>
                </a:cubicBezTo>
                <a:cubicBezTo>
                  <a:pt x="1080" y="2429"/>
                  <a:pt x="6963" y="1032"/>
                  <a:pt x="14492" y="516"/>
                </a:cubicBezTo>
                <a:close/>
              </a:path>
            </a:pathLst>
          </a:custGeom>
          <a:solidFill>
            <a:srgbClr val="D3D9E7"/>
          </a:soli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127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7" name="Shape 7128">
            <a:extLst>
              <a:ext uri="{FF2B5EF4-FFF2-40B4-BE49-F238E27FC236}">
                <a16:creationId xmlns:a16="http://schemas.microsoft.com/office/drawing/2014/main" id="{36EEDBEA-228B-01EC-2F46-B8E82B7B6BE5}"/>
              </a:ext>
            </a:extLst>
          </p:cNvPr>
          <p:cNvSpPr>
            <a:spLocks/>
          </p:cNvSpPr>
          <p:nvPr/>
        </p:nvSpPr>
        <p:spPr bwMode="auto">
          <a:xfrm>
            <a:off x="68049775" y="2145769147"/>
            <a:ext cx="72015350" cy="78728887"/>
          </a:xfrm>
          <a:custGeom>
            <a:avLst/>
            <a:gdLst>
              <a:gd name="T0" fmla="*/ 43256 w 45364"/>
              <a:gd name="T1" fmla="*/ 0 h 49593"/>
              <a:gd name="T2" fmla="*/ 43955 w 45364"/>
              <a:gd name="T3" fmla="*/ 559 h 49593"/>
              <a:gd name="T4" fmla="*/ 44653 w 45364"/>
              <a:gd name="T5" fmla="*/ 1118 h 49593"/>
              <a:gd name="T6" fmla="*/ 45364 w 45364"/>
              <a:gd name="T7" fmla="*/ 1676 h 49593"/>
              <a:gd name="T8" fmla="*/ 44005 w 45364"/>
              <a:gd name="T9" fmla="*/ 5105 h 49593"/>
              <a:gd name="T10" fmla="*/ 43345 w 45364"/>
              <a:gd name="T11" fmla="*/ 9169 h 49593"/>
              <a:gd name="T12" fmla="*/ 41186 w 45364"/>
              <a:gd name="T13" fmla="*/ 11862 h 49593"/>
              <a:gd name="T14" fmla="*/ 33223 w 45364"/>
              <a:gd name="T15" fmla="*/ 21831 h 49593"/>
              <a:gd name="T16" fmla="*/ 24778 w 45364"/>
              <a:gd name="T17" fmla="*/ 31382 h 49593"/>
              <a:gd name="T18" fmla="*/ 16459 w 45364"/>
              <a:gd name="T19" fmla="*/ 41034 h 49593"/>
              <a:gd name="T20" fmla="*/ 15519 w 45364"/>
              <a:gd name="T21" fmla="*/ 42113 h 49593"/>
              <a:gd name="T22" fmla="*/ 14275 w 45364"/>
              <a:gd name="T23" fmla="*/ 43028 h 49593"/>
              <a:gd name="T24" fmla="*/ 13005 w 45364"/>
              <a:gd name="T25" fmla="*/ 43650 h 49593"/>
              <a:gd name="T26" fmla="*/ 9195 w 45364"/>
              <a:gd name="T27" fmla="*/ 45504 h 49593"/>
              <a:gd name="T28" fmla="*/ 5296 w 45364"/>
              <a:gd name="T29" fmla="*/ 47193 h 49593"/>
              <a:gd name="T30" fmla="*/ 0 w 45364"/>
              <a:gd name="T31" fmla="*/ 49593 h 49593"/>
              <a:gd name="T32" fmla="*/ 737 w 45364"/>
              <a:gd name="T33" fmla="*/ 46711 h 49593"/>
              <a:gd name="T34" fmla="*/ 660 w 45364"/>
              <a:gd name="T35" fmla="*/ 42761 h 49593"/>
              <a:gd name="T36" fmla="*/ 2477 w 45364"/>
              <a:gd name="T37" fmla="*/ 40665 h 49593"/>
              <a:gd name="T38" fmla="*/ 10033 w 45364"/>
              <a:gd name="T39" fmla="*/ 31979 h 49593"/>
              <a:gd name="T40" fmla="*/ 18123 w 45364"/>
              <a:gd name="T41" fmla="*/ 23813 h 49593"/>
              <a:gd name="T42" fmla="*/ 26086 w 45364"/>
              <a:gd name="T43" fmla="*/ 15545 h 49593"/>
              <a:gd name="T44" fmla="*/ 30150 w 45364"/>
              <a:gd name="T45" fmla="*/ 11328 h 49593"/>
              <a:gd name="T46" fmla="*/ 34303 w 45364"/>
              <a:gd name="T47" fmla="*/ 7226 h 49593"/>
              <a:gd name="T48" fmla="*/ 38545 w 45364"/>
              <a:gd name="T49" fmla="*/ 3213 h 49593"/>
              <a:gd name="T50" fmla="*/ 39916 w 45364"/>
              <a:gd name="T51" fmla="*/ 1918 h 49593"/>
              <a:gd name="T52" fmla="*/ 41669 w 45364"/>
              <a:gd name="T53" fmla="*/ 1054 h 49593"/>
              <a:gd name="T54" fmla="*/ 43256 w 45364"/>
              <a:gd name="T55" fmla="*/ 0 h 49593"/>
              <a:gd name="T56" fmla="*/ 0 w 45364"/>
              <a:gd name="T57" fmla="*/ 0 h 49593"/>
              <a:gd name="T58" fmla="*/ 45364 w 45364"/>
              <a:gd name="T59" fmla="*/ 49593 h 495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T56" t="T57" r="T58" b="T59"/>
            <a:pathLst>
              <a:path w="45364" h="49593">
                <a:moveTo>
                  <a:pt x="43256" y="0"/>
                </a:moveTo>
                <a:cubicBezTo>
                  <a:pt x="43955" y="559"/>
                  <a:pt x="44653" y="1118"/>
                  <a:pt x="45364" y="1676"/>
                </a:cubicBezTo>
                <a:cubicBezTo>
                  <a:pt x="44005" y="5105"/>
                  <a:pt x="43345" y="9169"/>
                  <a:pt x="41186" y="11862"/>
                </a:cubicBezTo>
                <a:cubicBezTo>
                  <a:pt x="33223" y="21831"/>
                  <a:pt x="24778" y="31382"/>
                  <a:pt x="16459" y="41034"/>
                </a:cubicBezTo>
                <a:cubicBezTo>
                  <a:pt x="15519" y="42113"/>
                  <a:pt x="14275" y="43028"/>
                  <a:pt x="13005" y="43650"/>
                </a:cubicBezTo>
                <a:cubicBezTo>
                  <a:pt x="9195" y="45504"/>
                  <a:pt x="5296" y="47193"/>
                  <a:pt x="0" y="49593"/>
                </a:cubicBezTo>
                <a:cubicBezTo>
                  <a:pt x="737" y="46711"/>
                  <a:pt x="660" y="42761"/>
                  <a:pt x="2477" y="40665"/>
                </a:cubicBezTo>
                <a:cubicBezTo>
                  <a:pt x="10033" y="31979"/>
                  <a:pt x="18123" y="23813"/>
                  <a:pt x="26086" y="15545"/>
                </a:cubicBezTo>
                <a:cubicBezTo>
                  <a:pt x="30150" y="11328"/>
                  <a:pt x="34303" y="7226"/>
                  <a:pt x="38545" y="3213"/>
                </a:cubicBezTo>
                <a:cubicBezTo>
                  <a:pt x="39916" y="1918"/>
                  <a:pt x="41669" y="1054"/>
                  <a:pt x="43256" y="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127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8" name="Rectangle 23">
            <a:extLst>
              <a:ext uri="{FF2B5EF4-FFF2-40B4-BE49-F238E27FC236}">
                <a16:creationId xmlns:a16="http://schemas.microsoft.com/office/drawing/2014/main" id="{52208F15-EB6A-0228-0DEA-EBE866F5404F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39" y="2145520694"/>
            <a:ext cx="11918647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defTabSz="914400"/>
            <a:r>
              <a:rPr lang="en-US" altLang="en-US" sz="1600" b="1">
                <a:solidFill>
                  <a:srgbClr val="2E91D6"/>
                </a:solidFill>
                <a:ea typeface="Ubuntu" panose="020B0504030602030204" pitchFamily="34" charset="0"/>
                <a:cs typeface="Ubuntu" panose="020B0504030602030204" pitchFamily="34" charset="0"/>
              </a:rPr>
              <a:t> Collect and Capture your own Carbon Data.</a:t>
            </a:r>
            <a:endParaRPr lang="en-US" altLang="en-US" sz="800"/>
          </a:p>
          <a:p>
            <a:pPr defTabSz="914400"/>
            <a:r>
              <a:rPr lang="en-US" altLang="en-US" sz="1200">
                <a:solidFill>
                  <a:srgbClr val="181717"/>
                </a:solidFill>
                <a:ea typeface="Ubuntu" panose="020B0504030602030204" pitchFamily="34" charset="0"/>
                <a:cs typeface="Ubuntu" panose="020B0504030602030204" pitchFamily="34" charset="0"/>
              </a:rPr>
              <a:t>Using our Carbon Capture Worksheets, collect and gather your own data for your personal daily </a:t>
            </a:r>
            <a:r>
              <a:rPr lang="en-US" altLang="en-US" sz="1200" b="1">
                <a:solidFill>
                  <a:srgbClr val="181717"/>
                </a:solidFill>
                <a:ea typeface="Ubuntu" panose="020B0504030602030204" pitchFamily="34" charset="0"/>
                <a:cs typeface="Ubuntu" panose="020B0504030602030204" pitchFamily="34" charset="0"/>
              </a:rPr>
              <a:t>Household Energy Use, Transport Use </a:t>
            </a:r>
            <a:r>
              <a:rPr lang="en-US" altLang="en-US" sz="1200">
                <a:solidFill>
                  <a:srgbClr val="181717"/>
                </a:solidFill>
                <a:ea typeface="Ubuntu" panose="020B0504030602030204" pitchFamily="34" charset="0"/>
                <a:cs typeface="Ubuntu" panose="020B0504030602030204" pitchFamily="34" charset="0"/>
              </a:rPr>
              <a:t>and </a:t>
            </a:r>
            <a:r>
              <a:rPr lang="en-US" altLang="en-US" sz="1200" b="1">
                <a:solidFill>
                  <a:srgbClr val="181717"/>
                </a:solidFill>
                <a:ea typeface="Ubuntu" panose="020B0504030602030204" pitchFamily="34" charset="0"/>
                <a:cs typeface="Ubuntu" panose="020B0504030602030204" pitchFamily="34" charset="0"/>
              </a:rPr>
              <a:t>Food &amp; Drink Consumption.</a:t>
            </a:r>
            <a:endParaRPr lang="en-US" altLang="en-US" sz="800"/>
          </a:p>
          <a:p>
            <a:pPr defTabSz="914400"/>
            <a:r>
              <a:rPr lang="en-US" altLang="en-US" sz="1400" b="1">
                <a:solidFill>
                  <a:srgbClr val="6CA369"/>
                </a:solidFill>
                <a:ea typeface="Ubuntu" panose="020B0504030602030204" pitchFamily="34" charset="0"/>
                <a:cs typeface="Ubuntu" panose="020B0504030602030204" pitchFamily="34" charset="0"/>
              </a:rPr>
              <a:t>Time: 1 hour | Activity: Individual</a:t>
            </a:r>
            <a:endParaRPr lang="en-GB" altLang="en-US" sz="1400" b="1">
              <a:solidFill>
                <a:srgbClr val="6CA369"/>
              </a:solidFill>
              <a:ea typeface="Ubuntu" panose="020B0504030602030204" pitchFamily="34" charset="0"/>
              <a:cs typeface="Ubuntu" panose="020B0504030602030204" pitchFamily="34" charset="0"/>
            </a:endParaRPr>
          </a:p>
          <a:p>
            <a:pPr defTabSz="914400"/>
            <a:r>
              <a:rPr lang="en-GB" altLang="en-US" sz="1400" b="1">
                <a:solidFill>
                  <a:srgbClr val="6CA369"/>
                </a:solidFill>
                <a:ea typeface="Ubuntu" panose="020B0504030602030204" pitchFamily="34" charset="0"/>
                <a:cs typeface="Ubuntu" panose="020B0504030602030204" pitchFamily="34" charset="0"/>
              </a:rPr>
              <a:t>Resources: STATWARS in a Lesson - Carbon Footprint Audit Worksheets </a:t>
            </a:r>
            <a:endParaRPr lang="en-GB" altLang="en-US"/>
          </a:p>
        </p:txBody>
      </p:sp>
      <p:sp>
        <p:nvSpPr>
          <p:cNvPr id="14565" name="TextBox 14564">
            <a:extLst>
              <a:ext uri="{FF2B5EF4-FFF2-40B4-BE49-F238E27FC236}">
                <a16:creationId xmlns:a16="http://schemas.microsoft.com/office/drawing/2014/main" id="{B3E07CDE-CA66-FF08-C2FB-642F141AEE90}"/>
              </a:ext>
            </a:extLst>
          </p:cNvPr>
          <p:cNvSpPr txBox="1"/>
          <p:nvPr/>
        </p:nvSpPr>
        <p:spPr>
          <a:xfrm>
            <a:off x="7187879" y="5150011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14566" name="TextBox 14565">
            <a:extLst>
              <a:ext uri="{FF2B5EF4-FFF2-40B4-BE49-F238E27FC236}">
                <a16:creationId xmlns:a16="http://schemas.microsoft.com/office/drawing/2014/main" id="{A82A839D-0A2E-AF0A-F906-E5CDC1DE7EBE}"/>
              </a:ext>
            </a:extLst>
          </p:cNvPr>
          <p:cNvSpPr txBox="1"/>
          <p:nvPr/>
        </p:nvSpPr>
        <p:spPr>
          <a:xfrm>
            <a:off x="7083707" y="5123003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655AE141-BE0E-A36E-BF79-03D300096AC4}"/>
              </a:ext>
            </a:extLst>
          </p:cNvPr>
          <p:cNvSpPr txBox="1"/>
          <p:nvPr/>
        </p:nvSpPr>
        <p:spPr>
          <a:xfrm>
            <a:off x="672167" y="1856369"/>
            <a:ext cx="3822970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kern="100" dirty="0">
                <a:solidFill>
                  <a:srgbClr val="181717"/>
                </a:solidFill>
                <a:latin typeface="Ubuntu" panose="020B0504030602030204" pitchFamily="34" charset="0"/>
                <a:ea typeface="Ubuntu" panose="020B0504030602030204" pitchFamily="34" charset="0"/>
                <a:cs typeface="Arial" panose="020B0604020202020204" pitchFamily="34" charset="0"/>
              </a:rPr>
              <a:t>Using Carbon Capture Worksheets, you</a:t>
            </a:r>
          </a:p>
          <a:p>
            <a:r>
              <a:rPr lang="en-GB" sz="1600" kern="100" dirty="0">
                <a:solidFill>
                  <a:srgbClr val="181717"/>
                </a:solidFill>
                <a:latin typeface="Ubuntu" panose="020B0504030602030204" pitchFamily="34" charset="0"/>
                <a:ea typeface="Ubuntu" panose="020B0504030602030204" pitchFamily="34" charset="0"/>
                <a:cs typeface="Arial" panose="020B0604020202020204" pitchFamily="34" charset="0"/>
              </a:rPr>
              <a:t>collect and gather your own data for </a:t>
            </a:r>
          </a:p>
          <a:p>
            <a:r>
              <a:rPr lang="en-GB" sz="1600" kern="100" dirty="0">
                <a:solidFill>
                  <a:srgbClr val="181717"/>
                </a:solidFill>
                <a:latin typeface="Ubuntu" panose="020B0504030602030204" pitchFamily="34" charset="0"/>
                <a:ea typeface="Ubuntu" panose="020B0504030602030204" pitchFamily="34" charset="0"/>
                <a:cs typeface="Arial" panose="020B0604020202020204" pitchFamily="34" charset="0"/>
              </a:rPr>
              <a:t>your personal daily </a:t>
            </a:r>
            <a:r>
              <a:rPr lang="en-GB" sz="1600" b="1" kern="100" dirty="0">
                <a:solidFill>
                  <a:srgbClr val="181717"/>
                </a:solidFill>
                <a:latin typeface="Ubuntu" panose="020B0504030602030204" pitchFamily="34" charset="0"/>
                <a:ea typeface="Ubuntu" panose="020B0504030602030204" pitchFamily="34" charset="0"/>
                <a:cs typeface="Arial" panose="020B0604020202020204" pitchFamily="34" charset="0"/>
              </a:rPr>
              <a:t>Household Energy </a:t>
            </a:r>
          </a:p>
          <a:p>
            <a:r>
              <a:rPr lang="en-GB" sz="1600" b="1" kern="100" dirty="0">
                <a:solidFill>
                  <a:srgbClr val="181717"/>
                </a:solidFill>
                <a:latin typeface="Ubuntu" panose="020B0504030602030204" pitchFamily="34" charset="0"/>
                <a:ea typeface="Ubuntu" panose="020B0504030602030204" pitchFamily="34" charset="0"/>
                <a:cs typeface="Arial" panose="020B0604020202020204" pitchFamily="34" charset="0"/>
              </a:rPr>
              <a:t>Use, Transport Use </a:t>
            </a:r>
            <a:r>
              <a:rPr lang="en-GB" sz="1600" kern="100" dirty="0">
                <a:solidFill>
                  <a:srgbClr val="181717"/>
                </a:solidFill>
                <a:latin typeface="Ubuntu" panose="020B0504030602030204" pitchFamily="34" charset="0"/>
                <a:ea typeface="Ubuntu" panose="020B0504030602030204" pitchFamily="34" charset="0"/>
                <a:cs typeface="Arial" panose="020B0604020202020204" pitchFamily="34" charset="0"/>
              </a:rPr>
              <a:t>and </a:t>
            </a:r>
            <a:r>
              <a:rPr lang="en-GB" sz="1600" b="1" kern="100" dirty="0">
                <a:solidFill>
                  <a:srgbClr val="181717"/>
                </a:solidFill>
                <a:latin typeface="Ubuntu" panose="020B0504030602030204" pitchFamily="34" charset="0"/>
                <a:ea typeface="Ubuntu" panose="020B0504030602030204" pitchFamily="34" charset="0"/>
                <a:cs typeface="Arial" panose="020B0604020202020204" pitchFamily="34" charset="0"/>
              </a:rPr>
              <a:t>Food &amp; Drink </a:t>
            </a:r>
          </a:p>
          <a:p>
            <a:r>
              <a:rPr lang="en-GB" sz="1600" b="1" kern="100" dirty="0">
                <a:solidFill>
                  <a:srgbClr val="181717"/>
                </a:solidFill>
                <a:latin typeface="Ubuntu" panose="020B0504030602030204" pitchFamily="34" charset="0"/>
                <a:ea typeface="Ubuntu" panose="020B0504030602030204" pitchFamily="34" charset="0"/>
                <a:cs typeface="Arial" panose="020B0604020202020204" pitchFamily="34" charset="0"/>
              </a:rPr>
              <a:t>Consumption.</a:t>
            </a:r>
            <a:endParaRPr lang="en-GB" sz="1600" kern="100" dirty="0">
              <a:solidFill>
                <a:srgbClr val="181717"/>
              </a:solidFill>
              <a:latin typeface="Ubuntu" panose="020B0504030602030204" pitchFamily="34" charset="0"/>
              <a:ea typeface="Ubuntu" panose="020B0504030602030204" pitchFamily="34" charset="0"/>
              <a:cs typeface="Arial" panose="020B0604020202020204" pitchFamily="34" charset="0"/>
            </a:endParaRPr>
          </a:p>
          <a:p>
            <a:endParaRPr lang="en-US" sz="1600" dirty="0"/>
          </a:p>
        </p:txBody>
      </p:sp>
      <p:pic>
        <p:nvPicPr>
          <p:cNvPr id="37" name="Picture 36">
            <a:extLst>
              <a:ext uri="{FF2B5EF4-FFF2-40B4-BE49-F238E27FC236}">
                <a16:creationId xmlns:a16="http://schemas.microsoft.com/office/drawing/2014/main" id="{41DEC797-EF80-A101-BBDB-9BBE1595C60F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63872" y="1984182"/>
            <a:ext cx="3133391" cy="2199599"/>
          </a:xfrm>
          <a:prstGeom prst="rect">
            <a:avLst/>
          </a:prstGeom>
          <a:ln w="28575">
            <a:solidFill>
              <a:srgbClr val="6CB756"/>
            </a:solidFill>
          </a:ln>
        </p:spPr>
      </p:pic>
      <p:sp>
        <p:nvSpPr>
          <p:cNvPr id="14341" name="TextBox 14340">
            <a:extLst>
              <a:ext uri="{FF2B5EF4-FFF2-40B4-BE49-F238E27FC236}">
                <a16:creationId xmlns:a16="http://schemas.microsoft.com/office/drawing/2014/main" id="{6AB03877-9860-FC85-A90F-F6DB443B6A7E}"/>
              </a:ext>
            </a:extLst>
          </p:cNvPr>
          <p:cNvSpPr txBox="1"/>
          <p:nvPr/>
        </p:nvSpPr>
        <p:spPr>
          <a:xfrm>
            <a:off x="2595307" y="213736"/>
            <a:ext cx="897679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8255" marR="125730" indent="-6350">
              <a:spcAft>
                <a:spcPts val="245"/>
              </a:spcAft>
            </a:pPr>
            <a:r>
              <a:rPr lang="en-GB" sz="2000" b="1" kern="100" dirty="0">
                <a:latin typeface="Ubuntu" panose="020B0504030602030204" pitchFamily="34" charset="0"/>
                <a:ea typeface="Ubuntu" panose="020B0504030602030204" pitchFamily="34" charset="0"/>
                <a:cs typeface="Ubuntu" panose="020B0504030602030204" pitchFamily="34" charset="0"/>
              </a:rPr>
              <a:t>You do the Challenge in 3 Simple Steps…</a:t>
            </a:r>
            <a:endParaRPr lang="en-GB" sz="2000" kern="100" dirty="0">
              <a:latin typeface="Ubuntu" panose="020B0504030602030204" pitchFamily="34" charset="0"/>
              <a:ea typeface="Ubuntu" panose="020B0504030602030204" pitchFamily="34" charset="0"/>
              <a:cs typeface="Ubuntu" panose="020B0504030602030204" pitchFamily="34" charset="0"/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FE4D862F-4DC0-05E1-5130-2906C945373E}"/>
              </a:ext>
            </a:extLst>
          </p:cNvPr>
          <p:cNvGrpSpPr/>
          <p:nvPr/>
        </p:nvGrpSpPr>
        <p:grpSpPr>
          <a:xfrm>
            <a:off x="931940" y="1068892"/>
            <a:ext cx="7280121" cy="677108"/>
            <a:chOff x="900884" y="1102346"/>
            <a:chExt cx="7280121" cy="677108"/>
          </a:xfrm>
        </p:grpSpPr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94955034-5A70-E729-45CC-C1EB69E56AD1}"/>
                </a:ext>
              </a:extLst>
            </p:cNvPr>
            <p:cNvSpPr txBox="1"/>
            <p:nvPr/>
          </p:nvSpPr>
          <p:spPr>
            <a:xfrm>
              <a:off x="900884" y="1102346"/>
              <a:ext cx="2049928" cy="6771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3800" b="1" dirty="0">
                  <a:solidFill>
                    <a:srgbClr val="2E91D6"/>
                  </a:solidFill>
                  <a:latin typeface="Ubuntu" panose="020B0504030602030204" pitchFamily="34" charset="0"/>
                  <a:ea typeface="Ubuntu" panose="020B0504030602030204" pitchFamily="34" charset="0"/>
                  <a:cs typeface="Ubuntu" panose="020B0504030602030204" pitchFamily="34" charset="0"/>
                </a:rPr>
                <a:t>STEP 1:</a:t>
              </a:r>
              <a:endParaRPr lang="en-US" sz="3800" b="1" dirty="0">
                <a:solidFill>
                  <a:srgbClr val="2D91D6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1152BF18-AB11-EEAD-2746-D95A5FE0B64F}"/>
                </a:ext>
              </a:extLst>
            </p:cNvPr>
            <p:cNvSpPr txBox="1"/>
            <p:nvPr/>
          </p:nvSpPr>
          <p:spPr>
            <a:xfrm>
              <a:off x="2683605" y="1261855"/>
              <a:ext cx="549740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000" b="1" dirty="0">
                  <a:solidFill>
                    <a:srgbClr val="2E91D6"/>
                  </a:solidFill>
                  <a:latin typeface="Ubuntu" panose="020B0504030602030204" pitchFamily="34" charset="0"/>
                  <a:ea typeface="Ubuntu" panose="020B0504030602030204" pitchFamily="34" charset="0"/>
                  <a:cs typeface="Ubuntu" panose="020B0504030602030204" pitchFamily="34" charset="0"/>
                </a:rPr>
                <a:t>Collect and Capture your own Carbon Data.</a:t>
              </a:r>
              <a:endParaRPr lang="en-US" sz="2000" b="1" dirty="0">
                <a:solidFill>
                  <a:srgbClr val="2D91D6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14345" name="Straight Connector 14344">
              <a:extLst>
                <a:ext uri="{FF2B5EF4-FFF2-40B4-BE49-F238E27FC236}">
                  <a16:creationId xmlns:a16="http://schemas.microsoft.com/office/drawing/2014/main" id="{07D069F3-816F-127F-DC96-F16C01CE50EC}"/>
                </a:ext>
              </a:extLst>
            </p:cNvPr>
            <p:cNvCxnSpPr>
              <a:cxnSpLocks/>
            </p:cNvCxnSpPr>
            <p:nvPr/>
          </p:nvCxnSpPr>
          <p:spPr>
            <a:xfrm>
              <a:off x="944709" y="1779454"/>
              <a:ext cx="7121498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3" name="Picture 2" descr="A white vase with green leaves&#10;&#10;Description automatically generated">
            <a:extLst>
              <a:ext uri="{FF2B5EF4-FFF2-40B4-BE49-F238E27FC236}">
                <a16:creationId xmlns:a16="http://schemas.microsoft.com/office/drawing/2014/main" id="{1513A420-158D-A179-4CA4-9BA7DD6CC708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5555" y="1063844"/>
            <a:ext cx="651035" cy="687203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07B6662F-6567-A23F-D497-09371B65CF9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747247" y="4366037"/>
            <a:ext cx="2078392" cy="647940"/>
          </a:xfrm>
          <a:prstGeom prst="rect">
            <a:avLst/>
          </a:prstGeom>
        </p:spPr>
      </p:pic>
      <p:pic>
        <p:nvPicPr>
          <p:cNvPr id="29" name="Picture 28" descr="A black background with a black square&#10;&#10;Description automatically generated with medium confidence">
            <a:extLst>
              <a:ext uri="{FF2B5EF4-FFF2-40B4-BE49-F238E27FC236}">
                <a16:creationId xmlns:a16="http://schemas.microsoft.com/office/drawing/2014/main" id="{3F8F912B-884E-6BBF-2FBD-1D8213BB89E4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31965" y="4425483"/>
            <a:ext cx="1856185" cy="472382"/>
          </a:xfrm>
          <a:prstGeom prst="rect">
            <a:avLst/>
          </a:prstGeom>
        </p:spPr>
      </p:pic>
      <p:sp>
        <p:nvSpPr>
          <p:cNvPr id="30" name="TextBox 29">
            <a:extLst>
              <a:ext uri="{FF2B5EF4-FFF2-40B4-BE49-F238E27FC236}">
                <a16:creationId xmlns:a16="http://schemas.microsoft.com/office/drawing/2014/main" id="{3927D5E6-AC58-DFC7-5D40-4033B5FFBED7}"/>
              </a:ext>
            </a:extLst>
          </p:cNvPr>
          <p:cNvSpPr txBox="1"/>
          <p:nvPr/>
        </p:nvSpPr>
        <p:spPr>
          <a:xfrm>
            <a:off x="1674967" y="4897865"/>
            <a:ext cx="717697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800" dirty="0">
                <a:effectLst/>
                <a:latin typeface="Ubuntu" panose="020B0504030602030204" pitchFamily="34" charset="0"/>
              </a:rPr>
              <a:t>Copyright Universe of Engineering Ltd under license to Primary Engineer Ltd </a:t>
            </a:r>
            <a:r>
              <a:rPr lang="en-GB" sz="800" b="1" dirty="0">
                <a:effectLst/>
                <a:latin typeface="Ubuntu" panose="020B0504030602030204" pitchFamily="34" charset="0"/>
              </a:rPr>
              <a:t>2021-2024</a:t>
            </a:r>
            <a:endParaRPr lang="en-GB" sz="800" dirty="0">
              <a:effectLst/>
              <a:latin typeface="Ubuntu" panose="020B0504030602030204" pitchFamily="34" charset="0"/>
            </a:endParaRPr>
          </a:p>
          <a:p>
            <a:pPr algn="r"/>
            <a:endParaRPr lang="en-US" sz="800" dirty="0"/>
          </a:p>
        </p:txBody>
      </p:sp>
    </p:spTree>
    <p:extLst>
      <p:ext uri="{BB962C8B-B14F-4D97-AF65-F5344CB8AC3E}">
        <p14:creationId xmlns:p14="http://schemas.microsoft.com/office/powerpoint/2010/main" val="397260036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2013 - 2022 Theme">
  <a:themeElements>
    <a:clrScheme name="Office 2013 - 2022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2013 - 2022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13 - 2022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68f118ce-cf87-4f20-821b-40030aa878cd" xsi:nil="true"/>
    <lcf76f155ced4ddcb4097134ff3c332f xmlns="7a0e0852-98f0-44cf-868b-e76dd3d96154">
      <Terms xmlns="http://schemas.microsoft.com/office/infopath/2007/PartnerControls"/>
    </lcf76f155ced4ddcb4097134ff3c332f>
    <SharedWithUsers xmlns="68f118ce-cf87-4f20-821b-40030aa878cd">
      <UserInfo>
        <DisplayName/>
        <AccountId xsi:nil="true"/>
        <AccountType/>
      </UserInfo>
    </SharedWithUsers>
    <MediaLengthInSeconds xmlns="7a0e0852-98f0-44cf-868b-e76dd3d96154" xsi:nil="true"/>
    <maybe xmlns="7a0e0852-98f0-44cf-868b-e76dd3d96154">
      <Url xsi:nil="true"/>
      <Description xsi:nil="true"/>
    </maybe>
    <Photos xmlns="7a0e0852-98f0-44cf-868b-e76dd3d96154" xsi:nil="true"/>
    <Preview xmlns="7a0e0852-98f0-44cf-868b-e76dd3d96154" xsi:nil="true"/>
    <Thumbnail xmlns="7a0e0852-98f0-44cf-868b-e76dd3d96154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D8E32B247F3AB4BA9E3B4643AEB360D" ma:contentTypeVersion="28" ma:contentTypeDescription="Create a new document." ma:contentTypeScope="" ma:versionID="0453243d786f9793a136281e77089ef9">
  <xsd:schema xmlns:xsd="http://www.w3.org/2001/XMLSchema" xmlns:xs="http://www.w3.org/2001/XMLSchema" xmlns:p="http://schemas.microsoft.com/office/2006/metadata/properties" xmlns:ns2="7a0e0852-98f0-44cf-868b-e76dd3d96154" xmlns:ns3="68f118ce-cf87-4f20-821b-40030aa878cd" targetNamespace="http://schemas.microsoft.com/office/2006/metadata/properties" ma:root="true" ma:fieldsID="b4cb252323af114752978907ddda8f94" ns2:_="" ns3:_="">
    <xsd:import namespace="7a0e0852-98f0-44cf-868b-e76dd3d96154"/>
    <xsd:import namespace="68f118ce-cf87-4f20-821b-40030aa878c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Location" minOccurs="0"/>
                <xsd:element ref="ns2:Thumbnail" minOccurs="0"/>
                <xsd:element ref="ns2:MediaLengthInSeconds" minOccurs="0"/>
                <xsd:element ref="ns2:Preview" minOccurs="0"/>
                <xsd:element ref="ns2:maybe" minOccurs="0"/>
                <xsd:element ref="ns2:Photos" minOccurs="0"/>
                <xsd:element ref="ns3:TaxCatchAll" minOccurs="0"/>
                <xsd:element ref="ns2:lcf76f155ced4ddcb4097134ff3c332f" minOccurs="0"/>
                <xsd:element ref="ns2:MediaServiceObjectDetectorVersions" minOccurs="0"/>
                <xsd:element ref="ns2:MediaServiceSearchPropertie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a0e0852-98f0-44cf-868b-e76dd3d9615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7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8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Thumbnail" ma:index="20" nillable="true" ma:displayName="Thumbnail" ma:internalName="Thumbnail">
      <xsd:simpleType>
        <xsd:restriction base="dms:Unknown"/>
      </xsd:simpleType>
    </xsd:element>
    <xsd:element name="MediaLengthInSeconds" ma:index="21" nillable="true" ma:displayName="Length (seconds)" ma:internalName="MediaLengthInSeconds" ma:readOnly="true">
      <xsd:simpleType>
        <xsd:restriction base="dms:Unknown"/>
      </xsd:simpleType>
    </xsd:element>
    <xsd:element name="Preview" ma:index="22" nillable="true" ma:displayName="Preview" ma:format="Thumbnail" ma:internalName="Preview">
      <xsd:simpleType>
        <xsd:restriction base="dms:Unknown"/>
      </xsd:simpleType>
    </xsd:element>
    <xsd:element name="maybe" ma:index="23" nillable="true" ma:displayName="maybe" ma:format="Hyperlink" ma:internalName="mayb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Photos" ma:index="24" nillable="true" ma:displayName="Photos" ma:format="Thumbnail" ma:internalName="Photos">
      <xsd:simpleType>
        <xsd:restriction base="dms:Unknown"/>
      </xsd:simpleType>
    </xsd:element>
    <xsd:element name="lcf76f155ced4ddcb4097134ff3c332f" ma:index="27" nillable="true" ma:taxonomy="true" ma:internalName="lcf76f155ced4ddcb4097134ff3c332f" ma:taxonomyFieldName="MediaServiceImageTags" ma:displayName="Image Tags" ma:readOnly="false" ma:fieldId="{5cf76f15-5ced-4ddc-b409-7134ff3c332f}" ma:taxonomyMulti="true" ma:sspId="8b759ca7-fa49-458f-a72a-645c24e46574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8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9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30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8f118ce-cf87-4f20-821b-40030aa878cd" elementFormDefault="qualified">
    <xsd:import namespace="http://schemas.microsoft.com/office/2006/documentManagement/types"/>
    <xsd:import namespace="http://schemas.microsoft.com/office/infopath/2007/PartnerControls"/>
    <xsd:element name="SharedWithUsers" ma:index="15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6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5" nillable="true" ma:displayName="Taxonomy Catch All Column" ma:hidden="true" ma:list="{bcc52e36-451f-43a7-bd6e-c4a7255579e0}" ma:internalName="TaxCatchAll" ma:showField="CatchAllData" ma:web="68f118ce-cf87-4f20-821b-40030aa878cd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C65FFFEC-9FE7-4E9F-B405-7440688AE762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F3A66B7A-C503-477D-9D49-F2A9FCE11CFD}">
  <ds:schemaRefs>
    <ds:schemaRef ds:uri="http://purl.org/dc/terms/"/>
    <ds:schemaRef ds:uri="http://schemas.microsoft.com/office/2006/documentManagement/types"/>
    <ds:schemaRef ds:uri="http://www.w3.org/XML/1998/namespace"/>
    <ds:schemaRef ds:uri="3ea6ad85-f2f6-47df-9eaa-5d194e2996f9"/>
    <ds:schemaRef ds:uri="http://purl.org/dc/elements/1.1/"/>
    <ds:schemaRef ds:uri="http://purl.org/dc/dcmitype/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363ec0fa-87f6-4f87-917f-69987c1960cb"/>
    <ds:schemaRef ds:uri="68f118ce-cf87-4f20-821b-40030aa878cd"/>
    <ds:schemaRef ds:uri="7a0e0852-98f0-44cf-868b-e76dd3d96154"/>
    <ds:schemaRef ds:uri="bb5d00c6-494b-4fcb-9372-4e484d85acca"/>
    <ds:schemaRef ds:uri="323326a6-dc59-45ed-a5ec-ba93925d7780"/>
  </ds:schemaRefs>
</ds:datastoreItem>
</file>

<file path=customXml/itemProps3.xml><?xml version="1.0" encoding="utf-8"?>
<ds:datastoreItem xmlns:ds="http://schemas.openxmlformats.org/officeDocument/2006/customXml" ds:itemID="{7D78ED16-8E2B-4DC6-8C37-3F419C1FE598}"/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0</TotalTime>
  <Words>1433</Words>
  <Application>Microsoft Office PowerPoint</Application>
  <PresentationFormat>On-screen Show (16:9)</PresentationFormat>
  <Paragraphs>123</Paragraphs>
  <Slides>12</Slides>
  <Notes>11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3" baseType="lpstr">
      <vt:lpstr>Office 2013 - 2022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chloetrip@googlemail.com</dc:creator>
  <cp:lastModifiedBy>Emily Nicholls</cp:lastModifiedBy>
  <cp:revision>31</cp:revision>
  <dcterms:created xsi:type="dcterms:W3CDTF">2022-03-06T13:21:37Z</dcterms:created>
  <dcterms:modified xsi:type="dcterms:W3CDTF">2026-02-20T15:03:53Z</dcterms:modified>
  <cp:contentStatus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0x0101008D8E32B247F3AB4BA9E3B4643AEB360D</vt:lpwstr>
  </property>
  <property fmtid="{D5CDD505-2E9C-101B-9397-08002B2CF9AE}" pid="3" name="MediaServiceImageTags">
    <vt:lpwstr/>
  </property>
  <property fmtid="{D5CDD505-2E9C-101B-9397-08002B2CF9AE}" pid="4" name="Order">
    <vt:r8>5861400</vt:r8>
  </property>
  <property fmtid="{D5CDD505-2E9C-101B-9397-08002B2CF9AE}" pid="5" name="xd_Signature">
    <vt:bool>false</vt:bool>
  </property>
  <property fmtid="{D5CDD505-2E9C-101B-9397-08002B2CF9AE}" pid="6" name="xd_ProgID">
    <vt:lpwstr/>
  </property>
  <property fmtid="{D5CDD505-2E9C-101B-9397-08002B2CF9AE}" pid="7" name="_SourceUrl">
    <vt:lpwstr/>
  </property>
  <property fmtid="{D5CDD505-2E9C-101B-9397-08002B2CF9AE}" pid="8" name="_SharedFileIndex">
    <vt:lpwstr/>
  </property>
  <property fmtid="{D5CDD505-2E9C-101B-9397-08002B2CF9AE}" pid="9" name="ComplianceAssetId">
    <vt:lpwstr/>
  </property>
  <property fmtid="{D5CDD505-2E9C-101B-9397-08002B2CF9AE}" pid="10" name="TemplateUrl">
    <vt:lpwstr/>
  </property>
  <property fmtid="{D5CDD505-2E9C-101B-9397-08002B2CF9AE}" pid="11" name="maybe">
    <vt:lpwstr>, </vt:lpwstr>
  </property>
  <property fmtid="{D5CDD505-2E9C-101B-9397-08002B2CF9AE}" pid="12" name="_ExtendedDescription">
    <vt:lpwstr/>
  </property>
  <property fmtid="{D5CDD505-2E9C-101B-9397-08002B2CF9AE}" pid="13" name="TriggerFlowInfo">
    <vt:lpwstr/>
  </property>
</Properties>
</file>